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7" r:id="rId2"/>
    <p:sldId id="410" r:id="rId3"/>
    <p:sldId id="270" r:id="rId4"/>
    <p:sldId id="411" r:id="rId5"/>
    <p:sldId id="425" r:id="rId6"/>
    <p:sldId id="272" r:id="rId7"/>
    <p:sldId id="300" r:id="rId8"/>
    <p:sldId id="423" r:id="rId9"/>
    <p:sldId id="413" r:id="rId10"/>
    <p:sldId id="416" r:id="rId11"/>
    <p:sldId id="475" r:id="rId12"/>
    <p:sldId id="449" r:id="rId13"/>
    <p:sldId id="429" r:id="rId14"/>
    <p:sldId id="466" r:id="rId15"/>
    <p:sldId id="433" r:id="rId16"/>
    <p:sldId id="467" r:id="rId17"/>
    <p:sldId id="436" r:id="rId18"/>
    <p:sldId id="468" r:id="rId19"/>
    <p:sldId id="435" r:id="rId20"/>
    <p:sldId id="469" r:id="rId21"/>
    <p:sldId id="437" r:id="rId22"/>
    <p:sldId id="470" r:id="rId23"/>
    <p:sldId id="471" r:id="rId24"/>
    <p:sldId id="472" r:id="rId25"/>
    <p:sldId id="438" r:id="rId26"/>
    <p:sldId id="473" r:id="rId27"/>
    <p:sldId id="439" r:id="rId28"/>
    <p:sldId id="440" r:id="rId29"/>
    <p:sldId id="474" r:id="rId30"/>
    <p:sldId id="441" r:id="rId31"/>
    <p:sldId id="412" r:id="rId32"/>
    <p:sldId id="431" r:id="rId33"/>
    <p:sldId id="432" r:id="rId34"/>
    <p:sldId id="304" r:id="rId35"/>
    <p:sldId id="267" r:id="rId36"/>
    <p:sldId id="464" r:id="rId37"/>
    <p:sldId id="422" r:id="rId3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56C9"/>
    <a:srgbClr val="0D1B2A"/>
    <a:srgbClr val="122C60"/>
    <a:srgbClr val="2D8F5A"/>
    <a:srgbClr val="FFFFFF"/>
    <a:srgbClr val="F095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CDADCF-880E-502D-7263-BE54E7256793}" v="326" dt="2025-07-10T17:09:49.947"/>
    <p1510:client id="{F5ABF2CE-BFD0-570D-F179-6485782743B4}" v="872" dt="2025-07-12T00:45:54.308"/>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5D2FE-8322-418B-9FC4-FB5D104E261C}" type="datetimeFigureOut">
              <a:rPr lang="pt-BR" smtClean="0"/>
              <a:t>11/07/2025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F5A53-FA22-4420-90EB-2F41E87F87E9}" type="slidenum">
              <a:rPr lang="pt-BR" smtClean="0"/>
              <a:t>‹nº›</a:t>
            </a:fld>
            <a:endParaRPr lang="pt-BR"/>
          </a:p>
        </p:txBody>
      </p:sp>
    </p:spTree>
    <p:extLst>
      <p:ext uri="{BB962C8B-B14F-4D97-AF65-F5344CB8AC3E}">
        <p14:creationId xmlns:p14="http://schemas.microsoft.com/office/powerpoint/2010/main" val="1591539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77903D18-B7CB-4120-B58D-758D17B29F00}" type="slidenum">
              <a:rPr lang="pt-BR" smtClean="0"/>
              <a:t>1</a:t>
            </a:fld>
            <a:endParaRPr lang="pt-BR"/>
          </a:p>
        </p:txBody>
      </p:sp>
    </p:spTree>
    <p:extLst>
      <p:ext uri="{BB962C8B-B14F-4D97-AF65-F5344CB8AC3E}">
        <p14:creationId xmlns:p14="http://schemas.microsoft.com/office/powerpoint/2010/main" val="379706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6B701-8F6A-BB4C-5B61-ABB9A33E044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530CB9B-8F00-7A27-5978-23D6E4BAFB88}"/>
              </a:ext>
            </a:extLst>
          </p:cNvPr>
          <p:cNvSpPr>
            <a:spLocks noGrp="1" noRot="1" noChangeAspect="1"/>
          </p:cNvSpPr>
          <p:nvPr>
            <p:ph type="sldImg"/>
          </p:nvPr>
        </p:nvSpPr>
        <p:spPr>
          <a:xfrm>
            <a:off x="685800" y="1143000"/>
            <a:ext cx="5486400" cy="3086100"/>
          </a:xfrm>
        </p:spPr>
      </p:sp>
      <p:sp>
        <p:nvSpPr>
          <p:cNvPr id="3" name="Espaço Reservado para Anotações 2">
            <a:extLst>
              <a:ext uri="{FF2B5EF4-FFF2-40B4-BE49-F238E27FC236}">
                <a16:creationId xmlns:a16="http://schemas.microsoft.com/office/drawing/2014/main" id="{81583189-B641-A672-5C4C-1BE0C4D5F55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05C42B0-D8EF-21ED-24C1-BEE12B359E6D}"/>
              </a:ext>
            </a:extLst>
          </p:cNvPr>
          <p:cNvSpPr>
            <a:spLocks noGrp="1"/>
          </p:cNvSpPr>
          <p:nvPr>
            <p:ph type="sldNum" sz="quarter" idx="5"/>
          </p:nvPr>
        </p:nvSpPr>
        <p:spPr/>
        <p:txBody>
          <a:bodyPr/>
          <a:lstStyle/>
          <a:p>
            <a:fld id="{77903D18-B7CB-4120-B58D-758D17B29F00}" type="slidenum">
              <a:rPr lang="pt-BR" smtClean="0"/>
              <a:t>2</a:t>
            </a:fld>
            <a:endParaRPr lang="pt-BR"/>
          </a:p>
        </p:txBody>
      </p:sp>
    </p:spTree>
    <p:extLst>
      <p:ext uri="{BB962C8B-B14F-4D97-AF65-F5344CB8AC3E}">
        <p14:creationId xmlns:p14="http://schemas.microsoft.com/office/powerpoint/2010/main" val="2576349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77903D18-B7CB-4120-B58D-758D17B29F00}" type="slidenum">
              <a:rPr lang="pt-BR" smtClean="0"/>
              <a:t>3</a:t>
            </a:fld>
            <a:endParaRPr lang="pt-BR"/>
          </a:p>
        </p:txBody>
      </p:sp>
    </p:spTree>
    <p:extLst>
      <p:ext uri="{BB962C8B-B14F-4D97-AF65-F5344CB8AC3E}">
        <p14:creationId xmlns:p14="http://schemas.microsoft.com/office/powerpoint/2010/main" val="1679372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595618-DC5B-2772-D231-A1D8A4CBF6B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FC84E7D-94A9-676C-9508-F7D6CFC20A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02450958-C976-D443-8A14-58BAF9E67D81}"/>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C66DB09A-6459-5996-591F-83253204848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B4C5BB-C2CE-9827-0788-D5FCB8D94E22}"/>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806475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46B191-8BBC-AC10-16DB-1BF9700FA61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DA0009B-9674-8212-9633-9A4FA6FC96B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7E8FAEF-3630-12E1-234A-E877C79B82D7}"/>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2C66A4EF-BD4B-D60A-5988-408E263352C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1D08920-8047-CCF7-DAB8-C17F2228BF1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1183497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7EDFAEC-8551-D350-F46D-0F43BFD7596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B1B1676-3049-AEF7-338D-3AEC4D5326D6}"/>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2872456-B271-1DB3-3D4A-37E2EC68FBC4}"/>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7C82A1B0-F60C-27EC-6A5A-63265807DEA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FC1950F-1ABE-F504-F024-C85C3C1047BB}"/>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1767898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abeçalho da Seção">
    <p:spTree>
      <p:nvGrpSpPr>
        <p:cNvPr id="1" name=""/>
        <p:cNvGrpSpPr/>
        <p:nvPr/>
      </p:nvGrpSpPr>
      <p:grpSpPr>
        <a:xfrm>
          <a:off x="0" y="0"/>
          <a:ext cx="0" cy="0"/>
          <a:chOff x="0" y="0"/>
          <a:chExt cx="0" cy="0"/>
        </a:xfrm>
      </p:grpSpPr>
      <p:pic>
        <p:nvPicPr>
          <p:cNvPr id="13" name="Imagem 12" descr="Logotipo&#10;&#10;O conteúdo gerado por IA pode estar incorreto.">
            <a:extLst>
              <a:ext uri="{FF2B5EF4-FFF2-40B4-BE49-F238E27FC236}">
                <a16:creationId xmlns:a16="http://schemas.microsoft.com/office/drawing/2014/main" id="{824C9DCD-AB46-7EF2-57D9-3BE697FB09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7817" y="6035676"/>
            <a:ext cx="1189500" cy="365125"/>
          </a:xfrm>
          <a:prstGeom prst="rect">
            <a:avLst/>
          </a:prstGeom>
        </p:spPr>
      </p:pic>
      <p:sp>
        <p:nvSpPr>
          <p:cNvPr id="3" name="Slide Number Placeholder 5">
            <a:extLst>
              <a:ext uri="{FF2B5EF4-FFF2-40B4-BE49-F238E27FC236}">
                <a16:creationId xmlns:a16="http://schemas.microsoft.com/office/drawing/2014/main" id="{E67A965C-3187-E88D-F70C-CD375EA9BA03}"/>
              </a:ext>
            </a:extLst>
          </p:cNvPr>
          <p:cNvSpPr>
            <a:spLocks noGrp="1" noRot="1" noMove="1" noResize="1" noEditPoints="1" noAdjustHandles="1" noChangeArrowheads="1" noChangeShapeType="1"/>
          </p:cNvSpPr>
          <p:nvPr>
            <p:ph type="sldNum" sz="quarter" idx="4"/>
          </p:nvPr>
        </p:nvSpPr>
        <p:spPr>
          <a:xfrm>
            <a:off x="11484393" y="6236276"/>
            <a:ext cx="512525" cy="365125"/>
          </a:xfrm>
          <a:prstGeom prst="rect">
            <a:avLst/>
          </a:prstGeom>
        </p:spPr>
        <p:txBody>
          <a:bodyPr/>
          <a:lstStyle>
            <a:lvl1pPr>
              <a:defRPr sz="1600">
                <a:solidFill>
                  <a:schemeClr val="tx1"/>
                </a:solidFill>
              </a:defRPr>
            </a:lvl1pPr>
          </a:lstStyle>
          <a:p>
            <a:fld id="{2F70CCD0-DC08-4722-8DB9-F9D5B94D7626}" type="slidenum">
              <a:rPr lang="pt-BR" smtClean="0"/>
              <a:pPr/>
              <a:t>‹nº›</a:t>
            </a:fld>
            <a:endParaRPr lang="pt-BR"/>
          </a:p>
        </p:txBody>
      </p:sp>
    </p:spTree>
    <p:extLst>
      <p:ext uri="{BB962C8B-B14F-4D97-AF65-F5344CB8AC3E}">
        <p14:creationId xmlns:p14="http://schemas.microsoft.com/office/powerpoint/2010/main" val="2184974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BF4D4-5785-D847-3976-85B7D7C18BB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E58245A-546E-4E20-6D6E-E2898CCB62C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C88A84E-3BB4-8271-EDC1-4E1F608BF095}"/>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3A851458-EA81-937D-3FE0-7EA4217EC13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35CCE54-1001-0840-F2B3-6A897A6A32FB}"/>
              </a:ext>
            </a:extLst>
          </p:cNvPr>
          <p:cNvSpPr>
            <a:spLocks noGrp="1"/>
          </p:cNvSpPr>
          <p:nvPr>
            <p:ph type="sldNum" sz="quarter" idx="12"/>
          </p:nvPr>
        </p:nvSpPr>
        <p:spPr/>
        <p:txBody>
          <a:bodyPr/>
          <a:lstStyle>
            <a:lvl1pPr>
              <a:defRPr>
                <a:solidFill>
                  <a:schemeClr val="bg1"/>
                </a:solidFill>
              </a:defRPr>
            </a:lvl1pPr>
          </a:lstStyle>
          <a:p>
            <a:fld id="{E00CA3C6-C5D5-494C-9ABC-9EEA57533968}" type="slidenum">
              <a:rPr lang="pt-BR" smtClean="0"/>
              <a:pPr/>
              <a:t>‹nº›</a:t>
            </a:fld>
            <a:endParaRPr lang="pt-BR"/>
          </a:p>
        </p:txBody>
      </p:sp>
    </p:spTree>
    <p:extLst>
      <p:ext uri="{BB962C8B-B14F-4D97-AF65-F5344CB8AC3E}">
        <p14:creationId xmlns:p14="http://schemas.microsoft.com/office/powerpoint/2010/main" val="113146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B04C46-EF0C-E87C-AD12-5935C5F57AE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C1165E17-170D-15CC-DEC2-79361311C2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9650141-A021-A9E9-0D8B-A3FB8070B361}"/>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E48D3EAF-FFBD-51A7-D0DB-007D514C68D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34F69F7-CCD0-F6FE-E7E9-A9A5EA9B0C6D}"/>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42310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3343CD-EF6A-BE76-CA03-E9FD5977796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F07B66F-B72D-ED4B-7033-792F1E6DAA5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7F4CF66-5D51-ABFB-6EAD-4CA982FA4B1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C5F5BA5-B14A-2F86-2D25-2A23D8D243D6}"/>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29344AD1-9C22-6349-9F12-E704FB56522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1F7C61B-8BF2-E4C5-3D6C-EB25A7404B8B}"/>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904380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8AE62-F10C-C4E5-C21B-6238C95AC579}"/>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4AF9203-74A8-ACA1-8312-9C9F07EC0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9466589-2387-E847-2C8B-98A4419B4205}"/>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41A7061-1A49-5564-8E92-17FF6445F3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A30556A-9CDE-007D-E6B4-B2F6C147954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9A5F970-30DA-50D4-54A9-66F258EEE83E}"/>
              </a:ext>
            </a:extLst>
          </p:cNvPr>
          <p:cNvSpPr>
            <a:spLocks noGrp="1"/>
          </p:cNvSpPr>
          <p:nvPr>
            <p:ph type="dt" sz="half" idx="10"/>
          </p:nvPr>
        </p:nvSpPr>
        <p:spPr/>
        <p:txBody>
          <a:bodyPr/>
          <a:lstStyle/>
          <a:p>
            <a:endParaRPr lang="pt-BR"/>
          </a:p>
        </p:txBody>
      </p:sp>
      <p:sp>
        <p:nvSpPr>
          <p:cNvPr id="8" name="Espaço Reservado para Rodapé 7">
            <a:extLst>
              <a:ext uri="{FF2B5EF4-FFF2-40B4-BE49-F238E27FC236}">
                <a16:creationId xmlns:a16="http://schemas.microsoft.com/office/drawing/2014/main" id="{690D3CDF-37D4-DF60-95A3-CB31AA22B836}"/>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9264C88E-785B-C526-219C-989B782AA4D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056309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B3FA6-846A-B57F-CE6F-8B819B871AA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3798B1C-AB78-97CA-2242-470CAD2F5F2F}"/>
              </a:ext>
            </a:extLst>
          </p:cNvPr>
          <p:cNvSpPr>
            <a:spLocks noGrp="1"/>
          </p:cNvSpPr>
          <p:nvPr>
            <p:ph type="dt" sz="half" idx="10"/>
          </p:nvPr>
        </p:nvSpPr>
        <p:spPr/>
        <p:txBody>
          <a:bodyPr/>
          <a:lstStyle/>
          <a:p>
            <a:endParaRPr lang="pt-BR"/>
          </a:p>
        </p:txBody>
      </p:sp>
      <p:sp>
        <p:nvSpPr>
          <p:cNvPr id="4" name="Espaço Reservado para Rodapé 3">
            <a:extLst>
              <a:ext uri="{FF2B5EF4-FFF2-40B4-BE49-F238E27FC236}">
                <a16:creationId xmlns:a16="http://schemas.microsoft.com/office/drawing/2014/main" id="{A2AD1033-1F14-D26A-ED3C-AE7F233BD2F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FE84CBF4-7459-54DD-91F5-C217EA0ACB1C}"/>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16455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8272FB7-DAAD-EE8D-B024-358AAC3CCDD4}"/>
              </a:ext>
            </a:extLst>
          </p:cNvPr>
          <p:cNvSpPr>
            <a:spLocks noGrp="1"/>
          </p:cNvSpPr>
          <p:nvPr>
            <p:ph type="dt" sz="half" idx="10"/>
          </p:nvPr>
        </p:nvSpPr>
        <p:spPr/>
        <p:txBody>
          <a:bodyPr/>
          <a:lstStyle/>
          <a:p>
            <a:endParaRPr lang="pt-BR"/>
          </a:p>
        </p:txBody>
      </p:sp>
      <p:sp>
        <p:nvSpPr>
          <p:cNvPr id="3" name="Espaço Reservado para Rodapé 2">
            <a:extLst>
              <a:ext uri="{FF2B5EF4-FFF2-40B4-BE49-F238E27FC236}">
                <a16:creationId xmlns:a16="http://schemas.microsoft.com/office/drawing/2014/main" id="{E1E1843E-04E2-D2BF-5E0A-85D2B22770A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A209F12-FF7D-75E5-2575-4B5627B3930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483978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24BDC4-6F82-E97D-5804-71A40A97A84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4C966F5-0BDD-A2EB-F470-E09BFF70AB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7E1EBFA-F616-4354-5BDA-FB6C2456C2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D4F0C76-30CA-1DBB-5740-4AEE493F97EB}"/>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002497BA-26AA-6B8D-163B-04AC9AC26C7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88759F3-E843-B454-8D3F-E23C544ECCBC}"/>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008963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0F176-AAB0-BFB4-4080-FF3AE3A63D4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121DE20-A7D0-2FCB-F31B-36DEB697F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85085E86-F727-BFBE-8FA6-268065CE7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3A3A584-B3AF-79BE-A02F-D735A5A23AD0}"/>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7A4B0289-E012-B741-9667-26D1BDB955D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7DA6273-248E-E397-8C90-DA6276142698}"/>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668096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EFDBB58-6731-3ADE-35F5-A3B0918D86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850F0E7D-5D2E-4FAE-4A61-EB00E396B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0D96252-25AE-4517-8F5B-F0C13EB52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pt-BR"/>
          </a:p>
        </p:txBody>
      </p:sp>
      <p:sp>
        <p:nvSpPr>
          <p:cNvPr id="5" name="Espaço Reservado para Rodapé 4">
            <a:extLst>
              <a:ext uri="{FF2B5EF4-FFF2-40B4-BE49-F238E27FC236}">
                <a16:creationId xmlns:a16="http://schemas.microsoft.com/office/drawing/2014/main" id="{541053F2-A903-1D40-5717-1D78A0352F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0AF85472-A353-ED8C-C212-5FD796CFB6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0CA3C6-C5D5-494C-9ABC-9EEA57533968}" type="slidenum">
              <a:rPr lang="pt-BR" smtClean="0"/>
              <a:t>‹nº›</a:t>
            </a:fld>
            <a:endParaRPr lang="pt-BR"/>
          </a:p>
        </p:txBody>
      </p:sp>
    </p:spTree>
    <p:extLst>
      <p:ext uri="{BB962C8B-B14F-4D97-AF65-F5344CB8AC3E}">
        <p14:creationId xmlns:p14="http://schemas.microsoft.com/office/powerpoint/2010/main" val="3910162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linkedin.com/pulse/united-states-pc-website-builders-market-size-players" TargetMode="External"/><Relationship Id="rId2" Type="http://schemas.openxmlformats.org/officeDocument/2006/relationships/hyperlink" Target="https://www.globenewswire.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statista.com/" TargetMode="External"/><Relationship Id="rId4" Type="http://schemas.openxmlformats.org/officeDocument/2006/relationships/hyperlink" Target="https://www.snsinsider.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gustvo-olive" TargetMode="External"/><Relationship Id="rId2" Type="http://schemas.openxmlformats.org/officeDocument/2006/relationships/hyperlink" Target="mailto:Arlison.go@discente.ufma.br" TargetMode="External"/><Relationship Id="rId1" Type="http://schemas.openxmlformats.org/officeDocument/2006/relationships/slideLayout" Target="../slideLayouts/slideLayout2.xml"/><Relationship Id="rId4" Type="http://schemas.openxmlformats.org/officeDocument/2006/relationships/hyperlink" Target="https://opensource.org/licenses/M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90242A74-608F-F7AA-18F7-0317F26E8E6D}"/>
              </a:ext>
            </a:extLst>
          </p:cNvPr>
          <p:cNvSpPr txBox="1"/>
          <p:nvPr/>
        </p:nvSpPr>
        <p:spPr>
          <a:xfrm>
            <a:off x="5740400" y="7133393"/>
            <a:ext cx="711200" cy="305148"/>
          </a:xfrm>
          <a:prstGeom prst="rect">
            <a:avLst/>
          </a:prstGeom>
          <a:noFill/>
        </p:spPr>
        <p:txBody>
          <a:bodyPr wrap="square" rtlCol="0">
            <a:spAutoFit/>
          </a:bodyPr>
          <a:lstStyle/>
          <a:p>
            <a:r>
              <a:rPr lang="pt-BR" sz="2000">
                <a:solidFill>
                  <a:schemeClr val="bg1"/>
                </a:solidFill>
              </a:rPr>
              <a:t>2025</a:t>
            </a:r>
          </a:p>
        </p:txBody>
      </p:sp>
      <p:sp>
        <p:nvSpPr>
          <p:cNvPr id="12" name="Slide Number Placeholder 11">
            <a:extLst>
              <a:ext uri="{FF2B5EF4-FFF2-40B4-BE49-F238E27FC236}">
                <a16:creationId xmlns:a16="http://schemas.microsoft.com/office/drawing/2014/main" id="{50A8410C-D46F-9D91-F74C-F9D18961C669}"/>
              </a:ext>
            </a:extLst>
          </p:cNvPr>
          <p:cNvSpPr>
            <a:spLocks noGrp="1"/>
          </p:cNvSpPr>
          <p:nvPr>
            <p:ph type="sldNum" sz="quarter" idx="4"/>
          </p:nvPr>
        </p:nvSpPr>
        <p:spPr/>
        <p:txBody>
          <a:bodyPr/>
          <a:lstStyle/>
          <a:p>
            <a:fld id="{2F70CCD0-DC08-4722-8DB9-F9D5B94D7626}" type="slidenum">
              <a:rPr lang="pt-BR" smtClean="0"/>
              <a:pPr/>
              <a:t>1</a:t>
            </a:fld>
            <a:endParaRPr lang="pt-BR"/>
          </a:p>
        </p:txBody>
      </p:sp>
      <p:pic>
        <p:nvPicPr>
          <p:cNvPr id="17" name="intro">
            <a:hlinkClick r:id="" action="ppaction://media"/>
            <a:extLst>
              <a:ext uri="{FF2B5EF4-FFF2-40B4-BE49-F238E27FC236}">
                <a16:creationId xmlns:a16="http://schemas.microsoft.com/office/drawing/2014/main" id="{A3F7AA40-9C0B-7DDD-4458-427C5641BC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75" y="24442"/>
            <a:ext cx="12226505" cy="6837871"/>
          </a:xfrm>
          <a:prstGeom prst="rect">
            <a:avLst/>
          </a:prstGeom>
        </p:spPr>
      </p:pic>
    </p:spTree>
    <p:extLst>
      <p:ext uri="{BB962C8B-B14F-4D97-AF65-F5344CB8AC3E}">
        <p14:creationId xmlns:p14="http://schemas.microsoft.com/office/powerpoint/2010/main" val="2741110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708EB-DEFF-6416-10E6-61DBE03160F1}"/>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6267D59F-61F5-5FB6-4DD6-27B07ECCF10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2000" baseline="0">
                <a:solidFill>
                  <a:srgbClr val="FFFFFF"/>
                </a:solidFill>
                <a:latin typeface="Gill Sans MT"/>
              </a:rPr>
              <a:t>Geração de build</a:t>
            </a:r>
            <a:endParaRPr lang="pt-BR"/>
          </a:p>
        </p:txBody>
      </p:sp>
      <p:sp>
        <p:nvSpPr>
          <p:cNvPr id="2" name="Espaço Reservado para Número de Slide 1">
            <a:extLst>
              <a:ext uri="{FF2B5EF4-FFF2-40B4-BE49-F238E27FC236}">
                <a16:creationId xmlns:a16="http://schemas.microsoft.com/office/drawing/2014/main" id="{BC19509F-6645-B006-610D-3FAE37F13F24}"/>
              </a:ext>
            </a:extLst>
          </p:cNvPr>
          <p:cNvSpPr>
            <a:spLocks noGrp="1"/>
          </p:cNvSpPr>
          <p:nvPr>
            <p:ph type="sldNum" sz="quarter" idx="4"/>
          </p:nvPr>
        </p:nvSpPr>
        <p:spPr/>
        <p:txBody>
          <a:bodyPr/>
          <a:lstStyle/>
          <a:p>
            <a:fld id="{2F70CCD0-DC08-4722-8DB9-F9D5B94D7626}" type="slidenum">
              <a:rPr lang="pt-BR" smtClean="0">
                <a:solidFill>
                  <a:srgbClr val="FFFFFF"/>
                </a:solidFill>
              </a:rPr>
              <a:pPr/>
              <a:t>10</a:t>
            </a:fld>
            <a:endParaRPr lang="pt-BR">
              <a:solidFill>
                <a:srgbClr val="FFFFFF"/>
              </a:solidFill>
            </a:endParaRPr>
          </a:p>
        </p:txBody>
      </p:sp>
      <p:sp>
        <p:nvSpPr>
          <p:cNvPr id="21" name="CaixaDeTexto 20">
            <a:extLst>
              <a:ext uri="{FF2B5EF4-FFF2-40B4-BE49-F238E27FC236}">
                <a16:creationId xmlns:a16="http://schemas.microsoft.com/office/drawing/2014/main" id="{1CBF202C-22D7-A4A7-1274-2F7B7B2559DB}"/>
              </a:ext>
            </a:extLst>
          </p:cNvPr>
          <p:cNvSpPr txBox="1"/>
          <p:nvPr/>
        </p:nvSpPr>
        <p:spPr>
          <a:xfrm>
            <a:off x="5161" y="548861"/>
            <a:ext cx="12181674" cy="584775"/>
          </a:xfrm>
          <a:prstGeom prst="rect">
            <a:avLst/>
          </a:prstGeom>
          <a:noFill/>
        </p:spPr>
        <p:txBody>
          <a:bodyPr wrap="square" lIns="91440" tIns="45720" rIns="91440" bIns="45720" rtlCol="0" anchor="t">
            <a:spAutoFit/>
          </a:bodyPr>
          <a:lstStyle/>
          <a:p>
            <a:pPr algn="ctr"/>
            <a:r>
              <a:rPr lang="pt-BR" sz="3200" dirty="0">
                <a:solidFill>
                  <a:schemeClr val="bg1"/>
                </a:solidFill>
                <a:latin typeface="Secular One"/>
                <a:cs typeface="Secular One"/>
              </a:rPr>
              <a:t>Funcionalidades</a:t>
            </a:r>
            <a:endParaRPr lang="pt-BR" dirty="0"/>
          </a:p>
        </p:txBody>
      </p:sp>
      <p:pic>
        <p:nvPicPr>
          <p:cNvPr id="5" name="Imagem 4" descr="O Profundo Perigo da IA Conversacional — Ciência e Dados">
            <a:extLst>
              <a:ext uri="{FF2B5EF4-FFF2-40B4-BE49-F238E27FC236}">
                <a16:creationId xmlns:a16="http://schemas.microsoft.com/office/drawing/2014/main" id="{1C227298-823B-9890-2EA6-50CE6BE5BC0B}"/>
              </a:ext>
            </a:extLst>
          </p:cNvPr>
          <p:cNvPicPr>
            <a:picLocks noChangeAspect="1"/>
          </p:cNvPicPr>
          <p:nvPr/>
        </p:nvPicPr>
        <p:blipFill>
          <a:blip r:embed="rId2"/>
          <a:stretch>
            <a:fillRect/>
          </a:stretch>
        </p:blipFill>
        <p:spPr>
          <a:xfrm>
            <a:off x="1095703" y="1891862"/>
            <a:ext cx="2209803" cy="2128345"/>
          </a:xfrm>
          <a:prstGeom prst="rect">
            <a:avLst/>
          </a:prstGeom>
        </p:spPr>
      </p:pic>
      <p:sp>
        <p:nvSpPr>
          <p:cNvPr id="6" name="CaixaDeTexto 5">
            <a:extLst>
              <a:ext uri="{FF2B5EF4-FFF2-40B4-BE49-F238E27FC236}">
                <a16:creationId xmlns:a16="http://schemas.microsoft.com/office/drawing/2014/main" id="{42AC78EF-3F79-D631-045C-47C4D7380EDA}"/>
              </a:ext>
            </a:extLst>
          </p:cNvPr>
          <p:cNvSpPr txBox="1"/>
          <p:nvPr/>
        </p:nvSpPr>
        <p:spPr>
          <a:xfrm>
            <a:off x="1097539" y="4015411"/>
            <a:ext cx="2230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solidFill>
                  <a:schemeClr val="bg1"/>
                </a:solidFill>
                <a:latin typeface="Gill Sans MT"/>
              </a:rPr>
              <a:t>ChatBot</a:t>
            </a:r>
            <a:r>
              <a:rPr lang="pt-BR" b="1" dirty="0">
                <a:solidFill>
                  <a:schemeClr val="bg1"/>
                </a:solidFill>
                <a:latin typeface="Gill Sans MT"/>
              </a:rPr>
              <a:t> com IA</a:t>
            </a:r>
            <a:endParaRPr lang="pt-BR" b="1">
              <a:solidFill>
                <a:schemeClr val="bg1"/>
              </a:solidFill>
            </a:endParaRPr>
          </a:p>
        </p:txBody>
      </p:sp>
      <p:pic>
        <p:nvPicPr>
          <p:cNvPr id="7" name="Imagem 6" descr="Quais São As Partes Principais De Um Computador?">
            <a:extLst>
              <a:ext uri="{FF2B5EF4-FFF2-40B4-BE49-F238E27FC236}">
                <a16:creationId xmlns:a16="http://schemas.microsoft.com/office/drawing/2014/main" id="{5D118A8D-0F6C-C413-72A4-C5459295D8F2}"/>
              </a:ext>
            </a:extLst>
          </p:cNvPr>
          <p:cNvPicPr>
            <a:picLocks noChangeAspect="1"/>
          </p:cNvPicPr>
          <p:nvPr/>
        </p:nvPicPr>
        <p:blipFill>
          <a:blip r:embed="rId3"/>
          <a:stretch>
            <a:fillRect/>
          </a:stretch>
        </p:blipFill>
        <p:spPr>
          <a:xfrm>
            <a:off x="4987159" y="1886606"/>
            <a:ext cx="2230821" cy="2138857"/>
          </a:xfrm>
          <a:prstGeom prst="rect">
            <a:avLst/>
          </a:prstGeom>
        </p:spPr>
      </p:pic>
      <p:sp>
        <p:nvSpPr>
          <p:cNvPr id="8" name="CaixaDeTexto 7">
            <a:extLst>
              <a:ext uri="{FF2B5EF4-FFF2-40B4-BE49-F238E27FC236}">
                <a16:creationId xmlns:a16="http://schemas.microsoft.com/office/drawing/2014/main" id="{60ED59D7-1C8C-2B24-6B17-6844AE3CD448}"/>
              </a:ext>
            </a:extLst>
          </p:cNvPr>
          <p:cNvSpPr txBox="1"/>
          <p:nvPr/>
        </p:nvSpPr>
        <p:spPr>
          <a:xfrm>
            <a:off x="4986366" y="4015411"/>
            <a:ext cx="2230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dirty="0">
                <a:solidFill>
                  <a:schemeClr val="bg1"/>
                </a:solidFill>
                <a:latin typeface="Gill Sans MT"/>
              </a:rPr>
              <a:t>Geração de build</a:t>
            </a:r>
          </a:p>
        </p:txBody>
      </p:sp>
      <p:sp>
        <p:nvSpPr>
          <p:cNvPr id="9" name="CaixaDeTexto 8">
            <a:extLst>
              <a:ext uri="{FF2B5EF4-FFF2-40B4-BE49-F238E27FC236}">
                <a16:creationId xmlns:a16="http://schemas.microsoft.com/office/drawing/2014/main" id="{56CD07BE-43CB-24DA-FF45-C247DC58A0C1}"/>
              </a:ext>
            </a:extLst>
          </p:cNvPr>
          <p:cNvSpPr txBox="1"/>
          <p:nvPr/>
        </p:nvSpPr>
        <p:spPr>
          <a:xfrm>
            <a:off x="9085400" y="4067963"/>
            <a:ext cx="22308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dirty="0">
                <a:solidFill>
                  <a:schemeClr val="bg1"/>
                </a:solidFill>
                <a:latin typeface="Gill Sans MT"/>
              </a:rPr>
              <a:t>Salvar ou exportar build</a:t>
            </a:r>
            <a:endParaRPr lang="pt-BR" dirty="0">
              <a:solidFill>
                <a:schemeClr val="bg1"/>
              </a:solidFill>
            </a:endParaRPr>
          </a:p>
        </p:txBody>
      </p:sp>
      <p:pic>
        <p:nvPicPr>
          <p:cNvPr id="3" name="Imagem 2" descr="Imagem gerada">
            <a:extLst>
              <a:ext uri="{FF2B5EF4-FFF2-40B4-BE49-F238E27FC236}">
                <a16:creationId xmlns:a16="http://schemas.microsoft.com/office/drawing/2014/main" id="{22662F89-E527-178E-3C2E-E9E190F717DA}"/>
              </a:ext>
            </a:extLst>
          </p:cNvPr>
          <p:cNvPicPr>
            <a:picLocks noChangeAspect="1"/>
          </p:cNvPicPr>
          <p:nvPr/>
        </p:nvPicPr>
        <p:blipFill>
          <a:blip r:embed="rId4"/>
          <a:stretch>
            <a:fillRect/>
          </a:stretch>
        </p:blipFill>
        <p:spPr>
          <a:xfrm>
            <a:off x="9091448" y="1905000"/>
            <a:ext cx="2207173" cy="2167759"/>
          </a:xfrm>
          <a:prstGeom prst="rect">
            <a:avLst/>
          </a:prstGeom>
        </p:spPr>
      </p:pic>
    </p:spTree>
    <p:extLst>
      <p:ext uri="{BB962C8B-B14F-4D97-AF65-F5344CB8AC3E}">
        <p14:creationId xmlns:p14="http://schemas.microsoft.com/office/powerpoint/2010/main" val="2433569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D8127-929D-BA9D-1C62-386DEFFAB836}"/>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DE94630-1B12-70F7-0D5F-503DEDEBB37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61906616-1C4F-960C-354F-16805334966C}"/>
              </a:ext>
            </a:extLst>
          </p:cNvPr>
          <p:cNvSpPr>
            <a:spLocks noGrp="1"/>
          </p:cNvSpPr>
          <p:nvPr>
            <p:ph type="sldNum" sz="quarter" idx="4"/>
          </p:nvPr>
        </p:nvSpPr>
        <p:spPr/>
        <p:txBody>
          <a:bodyPr/>
          <a:lstStyle/>
          <a:p>
            <a:fld id="{2F70CCD0-DC08-4722-8DB9-F9D5B94D7626}" type="slidenum">
              <a:rPr lang="pt-BR" dirty="0" smtClean="0">
                <a:solidFill>
                  <a:schemeClr val="bg1"/>
                </a:solidFill>
              </a:rPr>
              <a:pPr/>
              <a:t>11</a:t>
            </a:fld>
            <a:endParaRPr lang="pt-BR" dirty="0">
              <a:solidFill>
                <a:schemeClr val="bg1"/>
              </a:solidFill>
            </a:endParaRPr>
          </a:p>
        </p:txBody>
      </p:sp>
      <p:sp>
        <p:nvSpPr>
          <p:cNvPr id="21" name="CaixaDeTexto 20">
            <a:extLst>
              <a:ext uri="{FF2B5EF4-FFF2-40B4-BE49-F238E27FC236}">
                <a16:creationId xmlns:a16="http://schemas.microsoft.com/office/drawing/2014/main" id="{D987E59E-79EC-CCD5-C046-DED085DBCF4B}"/>
              </a:ext>
            </a:extLst>
          </p:cNvPr>
          <p:cNvSpPr txBox="1"/>
          <p:nvPr/>
        </p:nvSpPr>
        <p:spPr>
          <a:xfrm>
            <a:off x="1095609" y="548861"/>
            <a:ext cx="10000778" cy="584775"/>
          </a:xfrm>
          <a:prstGeom prst="rect">
            <a:avLst/>
          </a:prstGeom>
          <a:noFill/>
        </p:spPr>
        <p:txBody>
          <a:bodyPr wrap="square" lIns="91440" tIns="45720" rIns="91440" bIns="45720" rtlCol="0" anchor="t">
            <a:spAutoFit/>
          </a:bodyPr>
          <a:lstStyle/>
          <a:p>
            <a:pPr algn="ctr"/>
            <a:r>
              <a:rPr lang="pt-BR" sz="3200" dirty="0">
                <a:solidFill>
                  <a:schemeClr val="bg1"/>
                </a:solidFill>
                <a:latin typeface="Secular One"/>
                <a:cs typeface="Secular One"/>
              </a:rPr>
              <a:t>Funcionalidades</a:t>
            </a:r>
            <a:endParaRPr lang="pt-BR" dirty="0"/>
          </a:p>
        </p:txBody>
      </p:sp>
      <p:sp>
        <p:nvSpPr>
          <p:cNvPr id="8" name="CaixaDeTexto 7">
            <a:extLst>
              <a:ext uri="{FF2B5EF4-FFF2-40B4-BE49-F238E27FC236}">
                <a16:creationId xmlns:a16="http://schemas.microsoft.com/office/drawing/2014/main" id="{BB116742-031E-BBB6-09B4-990884CE2438}"/>
              </a:ext>
            </a:extLst>
          </p:cNvPr>
          <p:cNvSpPr txBox="1"/>
          <p:nvPr/>
        </p:nvSpPr>
        <p:spPr>
          <a:xfrm>
            <a:off x="2279953" y="4225618"/>
            <a:ext cx="240161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dirty="0">
                <a:solidFill>
                  <a:schemeClr val="bg1"/>
                </a:solidFill>
                <a:latin typeface="Gill Sans MT"/>
              </a:rPr>
              <a:t>Detecção de clima para recomendação térmica</a:t>
            </a:r>
          </a:p>
        </p:txBody>
      </p:sp>
      <p:pic>
        <p:nvPicPr>
          <p:cNvPr id="9" name="Imagem 8" descr="Imagem De Ícone Ensolarado, Nublado E Em Nuvem. Também Pode ...">
            <a:extLst>
              <a:ext uri="{FF2B5EF4-FFF2-40B4-BE49-F238E27FC236}">
                <a16:creationId xmlns:a16="http://schemas.microsoft.com/office/drawing/2014/main" id="{3B88A488-F752-D81D-3ED5-17A52E7446CC}"/>
              </a:ext>
            </a:extLst>
          </p:cNvPr>
          <p:cNvPicPr>
            <a:picLocks noChangeAspect="1"/>
          </p:cNvPicPr>
          <p:nvPr/>
        </p:nvPicPr>
        <p:blipFill>
          <a:blip r:embed="rId2"/>
          <a:stretch>
            <a:fillRect/>
          </a:stretch>
        </p:blipFill>
        <p:spPr>
          <a:xfrm>
            <a:off x="2280745" y="1912883"/>
            <a:ext cx="2401613" cy="2322787"/>
          </a:xfrm>
          <a:prstGeom prst="rect">
            <a:avLst/>
          </a:prstGeom>
        </p:spPr>
      </p:pic>
      <p:pic>
        <p:nvPicPr>
          <p:cNvPr id="10" name="Imagem 9" descr="8 comandos básicos para gerenciar usuários no Linux - E-tinet">
            <a:extLst>
              <a:ext uri="{FF2B5EF4-FFF2-40B4-BE49-F238E27FC236}">
                <a16:creationId xmlns:a16="http://schemas.microsoft.com/office/drawing/2014/main" id="{9D44F319-9D7A-DB3C-4E0C-6745E5F1E137}"/>
              </a:ext>
            </a:extLst>
          </p:cNvPr>
          <p:cNvPicPr>
            <a:picLocks noChangeAspect="1"/>
          </p:cNvPicPr>
          <p:nvPr/>
        </p:nvPicPr>
        <p:blipFill>
          <a:blip r:embed="rId3"/>
          <a:stretch>
            <a:fillRect/>
          </a:stretch>
        </p:blipFill>
        <p:spPr>
          <a:xfrm>
            <a:off x="7396654" y="1904999"/>
            <a:ext cx="2338554" cy="2325416"/>
          </a:xfrm>
          <a:prstGeom prst="rect">
            <a:avLst/>
          </a:prstGeom>
        </p:spPr>
      </p:pic>
      <p:sp>
        <p:nvSpPr>
          <p:cNvPr id="11" name="CaixaDeTexto 10">
            <a:extLst>
              <a:ext uri="{FF2B5EF4-FFF2-40B4-BE49-F238E27FC236}">
                <a16:creationId xmlns:a16="http://schemas.microsoft.com/office/drawing/2014/main" id="{1EB1F777-CFC6-D951-8A63-D3F10857CD31}"/>
              </a:ext>
            </a:extLst>
          </p:cNvPr>
          <p:cNvSpPr txBox="1"/>
          <p:nvPr/>
        </p:nvSpPr>
        <p:spPr>
          <a:xfrm>
            <a:off x="7403745" y="4225618"/>
            <a:ext cx="23359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dirty="0">
                <a:solidFill>
                  <a:schemeClr val="bg1"/>
                </a:solidFill>
                <a:latin typeface="Gill Sans MT"/>
              </a:rPr>
              <a:t>Gerenciamento de usuários</a:t>
            </a:r>
          </a:p>
        </p:txBody>
      </p:sp>
    </p:spTree>
    <p:extLst>
      <p:ext uri="{BB962C8B-B14F-4D97-AF65-F5344CB8AC3E}">
        <p14:creationId xmlns:p14="http://schemas.microsoft.com/office/powerpoint/2010/main" val="1152044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C7749-5A9E-C639-22E6-83DD6CD3347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B006176F-83C5-4A21-6BB7-C27F445AE4F4}"/>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A78C8374-9A51-1693-47F1-129A2543A8A2}"/>
              </a:ext>
            </a:extLst>
          </p:cNvPr>
          <p:cNvSpPr>
            <a:spLocks noGrp="1"/>
          </p:cNvSpPr>
          <p:nvPr>
            <p:ph type="sldNum" sz="quarter" idx="4"/>
          </p:nvPr>
        </p:nvSpPr>
        <p:spPr/>
        <p:txBody>
          <a:bodyPr/>
          <a:lstStyle/>
          <a:p>
            <a:fld id="{2F70CCD0-DC08-4722-8DB9-F9D5B94D7626}" type="slidenum">
              <a:rPr lang="pt-BR" smtClean="0">
                <a:solidFill>
                  <a:schemeClr val="bg1"/>
                </a:solidFill>
              </a:rPr>
              <a:pPr/>
              <a:t>12</a:t>
            </a:fld>
            <a:endParaRPr lang="pt-BR">
              <a:solidFill>
                <a:schemeClr val="bg1"/>
              </a:solidFill>
            </a:endParaRPr>
          </a:p>
        </p:txBody>
      </p:sp>
      <p:sp>
        <p:nvSpPr>
          <p:cNvPr id="10" name="CaixaDeTexto 9">
            <a:extLst>
              <a:ext uri="{FF2B5EF4-FFF2-40B4-BE49-F238E27FC236}">
                <a16:creationId xmlns:a16="http://schemas.microsoft.com/office/drawing/2014/main" id="{BDAC7719-523A-E200-DE17-D34A81918826}"/>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8" name="Imagem 7" descr="Diagrama&#10;&#10;O conteúdo gerado por IA pode estar incorreto.">
            <a:extLst>
              <a:ext uri="{FF2B5EF4-FFF2-40B4-BE49-F238E27FC236}">
                <a16:creationId xmlns:a16="http://schemas.microsoft.com/office/drawing/2014/main" id="{6966C095-C8CB-E6BE-6D07-89FD65A82A11}"/>
              </a:ext>
            </a:extLst>
          </p:cNvPr>
          <p:cNvPicPr>
            <a:picLocks noChangeAspect="1"/>
          </p:cNvPicPr>
          <p:nvPr/>
        </p:nvPicPr>
        <p:blipFill>
          <a:blip r:embed="rId2"/>
          <a:srcRect l="604" r="604"/>
          <a:stretch>
            <a:fillRect/>
          </a:stretch>
        </p:blipFill>
        <p:spPr>
          <a:xfrm>
            <a:off x="752485" y="877019"/>
            <a:ext cx="10689409" cy="5357899"/>
          </a:xfrm>
          <a:prstGeom prst="rect">
            <a:avLst/>
          </a:prstGeom>
        </p:spPr>
      </p:pic>
    </p:spTree>
    <p:extLst>
      <p:ext uri="{BB962C8B-B14F-4D97-AF65-F5344CB8AC3E}">
        <p14:creationId xmlns:p14="http://schemas.microsoft.com/office/powerpoint/2010/main" val="166671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E23C3-3855-46B0-2EF6-9ADCB688288B}"/>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43550648-248C-AC89-674E-AA2C299443D3}"/>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Site&#10;&#10;O conteúdo gerado por IA pode estar incorreto.">
            <a:extLst>
              <a:ext uri="{FF2B5EF4-FFF2-40B4-BE49-F238E27FC236}">
                <a16:creationId xmlns:a16="http://schemas.microsoft.com/office/drawing/2014/main" id="{F2FDDF69-524C-C171-662A-0B3907CEB1A9}"/>
              </a:ext>
            </a:extLst>
          </p:cNvPr>
          <p:cNvPicPr>
            <a:picLocks noChangeAspect="1"/>
          </p:cNvPicPr>
          <p:nvPr/>
        </p:nvPicPr>
        <p:blipFill>
          <a:blip r:embed="rId2"/>
          <a:stretch>
            <a:fillRect/>
          </a:stretch>
        </p:blipFill>
        <p:spPr>
          <a:xfrm>
            <a:off x="0" y="783320"/>
            <a:ext cx="12192000" cy="5813278"/>
          </a:xfrm>
          <a:prstGeom prst="rect">
            <a:avLst/>
          </a:prstGeom>
        </p:spPr>
      </p:pic>
      <p:sp>
        <p:nvSpPr>
          <p:cNvPr id="2" name="Espaço Reservado para Número de Slide 1">
            <a:extLst>
              <a:ext uri="{FF2B5EF4-FFF2-40B4-BE49-F238E27FC236}">
                <a16:creationId xmlns:a16="http://schemas.microsoft.com/office/drawing/2014/main" id="{EE5C967F-F8D8-B165-B1A8-033EA6225D4C}"/>
              </a:ext>
            </a:extLst>
          </p:cNvPr>
          <p:cNvSpPr>
            <a:spLocks noGrp="1"/>
          </p:cNvSpPr>
          <p:nvPr>
            <p:ph type="sldNum" sz="quarter" idx="4"/>
          </p:nvPr>
        </p:nvSpPr>
        <p:spPr/>
        <p:txBody>
          <a:bodyPr/>
          <a:lstStyle/>
          <a:p>
            <a:fld id="{2F70CCD0-DC08-4722-8DB9-F9D5B94D7626}" type="slidenum">
              <a:rPr lang="pt-BR" smtClean="0">
                <a:solidFill>
                  <a:schemeClr val="bg1"/>
                </a:solidFill>
              </a:rPr>
              <a:pPr/>
              <a:t>13</a:t>
            </a:fld>
            <a:endParaRPr lang="pt-BR">
              <a:solidFill>
                <a:schemeClr val="bg1"/>
              </a:solidFill>
            </a:endParaRPr>
          </a:p>
        </p:txBody>
      </p:sp>
      <p:sp>
        <p:nvSpPr>
          <p:cNvPr id="6" name="CaixaDeTexto 5">
            <a:extLst>
              <a:ext uri="{FF2B5EF4-FFF2-40B4-BE49-F238E27FC236}">
                <a16:creationId xmlns:a16="http://schemas.microsoft.com/office/drawing/2014/main" id="{CF43F06F-0BBD-E5F4-A0EC-54430D9629F4}"/>
              </a:ext>
            </a:extLst>
          </p:cNvPr>
          <p:cNvSpPr txBox="1"/>
          <p:nvPr/>
        </p:nvSpPr>
        <p:spPr>
          <a:xfrm>
            <a:off x="931660" y="453945"/>
            <a:ext cx="2000250" cy="187424"/>
          </a:xfrm>
          <a:prstGeom prst="rect">
            <a:avLst/>
          </a:prstGeom>
          <a:noFill/>
        </p:spPr>
        <p:txBody>
          <a:bodyPr wrap="square" lIns="91440" tIns="45720" rIns="91440" bIns="45720" anchor="t">
            <a:spAutoFit/>
          </a:bodyPr>
          <a:lstStyle/>
          <a:p>
            <a:pPr algn="l">
              <a:lnSpc>
                <a:spcPct val="0"/>
              </a:lnSpc>
            </a:pPr>
            <a:r>
              <a:rPr lang="en-US" sz="2400">
                <a:solidFill>
                  <a:srgbClr val="FFFFFF"/>
                </a:solidFill>
                <a:latin typeface="Secular One"/>
                <a:ea typeface="Secular One"/>
                <a:cs typeface="Secular One"/>
                <a:sym typeface="Secular One"/>
              </a:rPr>
              <a:t>Tela </a:t>
            </a:r>
            <a:r>
              <a:rPr lang="en-US" sz="2400" err="1">
                <a:solidFill>
                  <a:srgbClr val="FFFFFF"/>
                </a:solidFill>
                <a:latin typeface="Secular One"/>
                <a:ea typeface="Secular One"/>
                <a:cs typeface="Secular One"/>
                <a:sym typeface="Secular One"/>
              </a:rPr>
              <a:t>Inicial</a:t>
            </a:r>
            <a:endParaRPr lang="en-US" sz="2400">
              <a:solidFill>
                <a:srgbClr val="FFFFFF"/>
              </a:solidFill>
              <a:latin typeface="Secular One"/>
              <a:ea typeface="Secular One"/>
              <a:cs typeface="Secular One"/>
            </a:endParaRPr>
          </a:p>
        </p:txBody>
      </p:sp>
    </p:spTree>
    <p:extLst>
      <p:ext uri="{BB962C8B-B14F-4D97-AF65-F5344CB8AC3E}">
        <p14:creationId xmlns:p14="http://schemas.microsoft.com/office/powerpoint/2010/main" val="179821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5E7D9-B10B-E76C-A870-AA4846B6A663}"/>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4E3C3141-A10F-A398-14F7-E3F6CC54DE72}"/>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C6CABE83-FEE7-9397-C5DF-DDDFF5143CE5}"/>
              </a:ext>
            </a:extLst>
          </p:cNvPr>
          <p:cNvSpPr>
            <a:spLocks noGrp="1"/>
          </p:cNvSpPr>
          <p:nvPr>
            <p:ph type="sldNum" sz="quarter" idx="4"/>
          </p:nvPr>
        </p:nvSpPr>
        <p:spPr/>
        <p:txBody>
          <a:bodyPr/>
          <a:lstStyle/>
          <a:p>
            <a:fld id="{2F70CCD0-DC08-4722-8DB9-F9D5B94D7626}" type="slidenum">
              <a:rPr lang="pt-BR" smtClean="0">
                <a:solidFill>
                  <a:schemeClr val="bg1"/>
                </a:solidFill>
              </a:rPr>
              <a:pPr/>
              <a:t>14</a:t>
            </a:fld>
            <a:endParaRPr lang="pt-BR">
              <a:solidFill>
                <a:schemeClr val="bg1"/>
              </a:solidFill>
            </a:endParaRPr>
          </a:p>
        </p:txBody>
      </p:sp>
      <p:sp>
        <p:nvSpPr>
          <p:cNvPr id="10" name="CaixaDeTexto 9">
            <a:extLst>
              <a:ext uri="{FF2B5EF4-FFF2-40B4-BE49-F238E27FC236}">
                <a16:creationId xmlns:a16="http://schemas.microsoft.com/office/drawing/2014/main" id="{52B06D40-5A7C-A1D5-A598-3BC562F9E646}"/>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3" name="Imagem 2" descr="Diagrama&#10;&#10;O conteúdo gerado por IA pode estar incorreto.">
            <a:extLst>
              <a:ext uri="{FF2B5EF4-FFF2-40B4-BE49-F238E27FC236}">
                <a16:creationId xmlns:a16="http://schemas.microsoft.com/office/drawing/2014/main" id="{340ED73D-B33D-019C-969A-FD36076552E1}"/>
              </a:ext>
            </a:extLst>
          </p:cNvPr>
          <p:cNvPicPr>
            <a:picLocks noChangeAspect="1"/>
          </p:cNvPicPr>
          <p:nvPr/>
        </p:nvPicPr>
        <p:blipFill>
          <a:blip r:embed="rId2"/>
          <a:stretch>
            <a:fillRect/>
          </a:stretch>
        </p:blipFill>
        <p:spPr>
          <a:xfrm>
            <a:off x="0" y="817688"/>
            <a:ext cx="12191999" cy="6037176"/>
          </a:xfrm>
          <a:prstGeom prst="rect">
            <a:avLst/>
          </a:prstGeom>
        </p:spPr>
      </p:pic>
    </p:spTree>
    <p:extLst>
      <p:ext uri="{BB962C8B-B14F-4D97-AF65-F5344CB8AC3E}">
        <p14:creationId xmlns:p14="http://schemas.microsoft.com/office/powerpoint/2010/main" val="4245127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271A4-A90C-2560-8FC5-D7284B035AD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7BD41555-E4D6-D27A-94BB-E952EF38031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7A8D7524-28FD-0600-7E25-DDA58362AB17}"/>
              </a:ext>
            </a:extLst>
          </p:cNvPr>
          <p:cNvPicPr>
            <a:picLocks noChangeAspect="1"/>
          </p:cNvPicPr>
          <p:nvPr/>
        </p:nvPicPr>
        <p:blipFill>
          <a:blip r:embed="rId2"/>
          <a:stretch>
            <a:fillRect/>
          </a:stretch>
        </p:blipFill>
        <p:spPr>
          <a:xfrm>
            <a:off x="0" y="1090569"/>
            <a:ext cx="12192000" cy="5762451"/>
          </a:xfrm>
          <a:prstGeom prst="rect">
            <a:avLst/>
          </a:prstGeom>
        </p:spPr>
      </p:pic>
      <p:sp>
        <p:nvSpPr>
          <p:cNvPr id="2" name="Espaço Reservado para Número de Slide 1">
            <a:extLst>
              <a:ext uri="{FF2B5EF4-FFF2-40B4-BE49-F238E27FC236}">
                <a16:creationId xmlns:a16="http://schemas.microsoft.com/office/drawing/2014/main" id="{9D86C011-8FF6-03CA-6458-7E6BD92874DF}"/>
              </a:ext>
            </a:extLst>
          </p:cNvPr>
          <p:cNvSpPr>
            <a:spLocks noGrp="1"/>
          </p:cNvSpPr>
          <p:nvPr>
            <p:ph type="sldNum" sz="quarter" idx="4"/>
          </p:nvPr>
        </p:nvSpPr>
        <p:spPr/>
        <p:txBody>
          <a:bodyPr/>
          <a:lstStyle/>
          <a:p>
            <a:fld id="{2F70CCD0-DC08-4722-8DB9-F9D5B94D7626}" type="slidenum">
              <a:rPr lang="pt-BR" smtClean="0">
                <a:solidFill>
                  <a:schemeClr val="bg1"/>
                </a:solidFill>
              </a:rPr>
              <a:pPr/>
              <a:t>15</a:t>
            </a:fld>
            <a:endParaRPr lang="pt-BR">
              <a:solidFill>
                <a:schemeClr val="bg1"/>
              </a:solidFill>
            </a:endParaRPr>
          </a:p>
        </p:txBody>
      </p:sp>
      <p:sp>
        <p:nvSpPr>
          <p:cNvPr id="6" name="CaixaDeTexto 5">
            <a:extLst>
              <a:ext uri="{FF2B5EF4-FFF2-40B4-BE49-F238E27FC236}">
                <a16:creationId xmlns:a16="http://schemas.microsoft.com/office/drawing/2014/main" id="{0F28D9F3-608D-ADE5-261A-E368B42461DD}"/>
              </a:ext>
            </a:extLst>
          </p:cNvPr>
          <p:cNvSpPr txBox="1"/>
          <p:nvPr/>
        </p:nvSpPr>
        <p:spPr>
          <a:xfrm>
            <a:off x="1317878" y="15175"/>
            <a:ext cx="6135778"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Aviso de </a:t>
            </a:r>
            <a:r>
              <a:rPr lang="en-US" sz="2400" err="1">
                <a:solidFill>
                  <a:srgbClr val="FFFFFF"/>
                </a:solidFill>
                <a:latin typeface="Secular One"/>
                <a:ea typeface="Secular One"/>
                <a:cs typeface="Secular One"/>
                <a:sym typeface="Secular One"/>
              </a:rPr>
              <a:t>Montagem</a:t>
            </a:r>
            <a:r>
              <a:rPr lang="en-US" sz="2400">
                <a:solidFill>
                  <a:srgbClr val="FFFFFF"/>
                </a:solidFill>
                <a:latin typeface="Secular One"/>
                <a:ea typeface="Secular One"/>
                <a:cs typeface="Secular One"/>
                <a:sym typeface="Secular One"/>
              </a:rPr>
              <a:t> </a:t>
            </a:r>
            <a:r>
              <a:rPr lang="en-US" sz="2400" err="1">
                <a:solidFill>
                  <a:srgbClr val="FFFFFF"/>
                </a:solidFill>
                <a:latin typeface="Secular One"/>
                <a:ea typeface="Secular One"/>
                <a:cs typeface="Secular One"/>
                <a:sym typeface="Secular One"/>
              </a:rPr>
              <a:t>Anônima</a:t>
            </a:r>
          </a:p>
        </p:txBody>
      </p:sp>
    </p:spTree>
    <p:extLst>
      <p:ext uri="{BB962C8B-B14F-4D97-AF65-F5344CB8AC3E}">
        <p14:creationId xmlns:p14="http://schemas.microsoft.com/office/powerpoint/2010/main" val="268426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0599D-AA68-C799-65C6-151478A99D4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3642943-F4DC-99AE-EE6C-082493E88C1F}"/>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43782949-FBB5-A49B-C45B-914C0F9EF011}"/>
              </a:ext>
            </a:extLst>
          </p:cNvPr>
          <p:cNvSpPr>
            <a:spLocks noGrp="1"/>
          </p:cNvSpPr>
          <p:nvPr>
            <p:ph type="sldNum" sz="quarter" idx="4"/>
          </p:nvPr>
        </p:nvSpPr>
        <p:spPr/>
        <p:txBody>
          <a:bodyPr/>
          <a:lstStyle/>
          <a:p>
            <a:fld id="{2F70CCD0-DC08-4722-8DB9-F9D5B94D7626}" type="slidenum">
              <a:rPr lang="pt-BR" smtClean="0">
                <a:solidFill>
                  <a:schemeClr val="bg1"/>
                </a:solidFill>
              </a:rPr>
              <a:pPr/>
              <a:t>16</a:t>
            </a:fld>
            <a:endParaRPr lang="pt-BR">
              <a:solidFill>
                <a:schemeClr val="bg1"/>
              </a:solidFill>
            </a:endParaRPr>
          </a:p>
        </p:txBody>
      </p:sp>
      <p:sp>
        <p:nvSpPr>
          <p:cNvPr id="10" name="CaixaDeTexto 9">
            <a:extLst>
              <a:ext uri="{FF2B5EF4-FFF2-40B4-BE49-F238E27FC236}">
                <a16:creationId xmlns:a16="http://schemas.microsoft.com/office/drawing/2014/main" id="{C0B21169-FD31-9561-8AC2-604BB1CAE339}"/>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E01FA13E-1C20-E2E9-A5E5-2ADE0E1A2F7C}"/>
              </a:ext>
            </a:extLst>
          </p:cNvPr>
          <p:cNvPicPr>
            <a:picLocks noChangeAspect="1"/>
          </p:cNvPicPr>
          <p:nvPr/>
        </p:nvPicPr>
        <p:blipFill>
          <a:blip r:embed="rId2"/>
          <a:stretch>
            <a:fillRect/>
          </a:stretch>
        </p:blipFill>
        <p:spPr>
          <a:xfrm>
            <a:off x="0" y="817688"/>
            <a:ext cx="12191999" cy="6037176"/>
          </a:xfrm>
          <a:prstGeom prst="rect">
            <a:avLst/>
          </a:prstGeom>
        </p:spPr>
      </p:pic>
    </p:spTree>
    <p:extLst>
      <p:ext uri="{BB962C8B-B14F-4D97-AF65-F5344CB8AC3E}">
        <p14:creationId xmlns:p14="http://schemas.microsoft.com/office/powerpoint/2010/main" val="1704291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C10F-D081-DEC4-4BD8-605F0BE0371C}"/>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C5117278-A1CF-183C-EA43-7B5851B81E2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Tela de celular com fundo preto&#10;&#10;O conteúdo gerado por IA pode estar incorreto.">
            <a:extLst>
              <a:ext uri="{FF2B5EF4-FFF2-40B4-BE49-F238E27FC236}">
                <a16:creationId xmlns:a16="http://schemas.microsoft.com/office/drawing/2014/main" id="{9DAFEB80-5589-725C-88CA-B6C50E7E1C99}"/>
              </a:ext>
            </a:extLst>
          </p:cNvPr>
          <p:cNvPicPr>
            <a:picLocks noChangeAspect="1"/>
          </p:cNvPicPr>
          <p:nvPr/>
        </p:nvPicPr>
        <p:blipFill>
          <a:blip r:embed="rId2"/>
          <a:stretch>
            <a:fillRect/>
          </a:stretch>
        </p:blipFill>
        <p:spPr>
          <a:xfrm>
            <a:off x="0" y="1058567"/>
            <a:ext cx="12192000" cy="5794218"/>
          </a:xfrm>
          <a:prstGeom prst="rect">
            <a:avLst/>
          </a:prstGeom>
        </p:spPr>
      </p:pic>
      <p:sp>
        <p:nvSpPr>
          <p:cNvPr id="2" name="Espaço Reservado para Número de Slide 1">
            <a:extLst>
              <a:ext uri="{FF2B5EF4-FFF2-40B4-BE49-F238E27FC236}">
                <a16:creationId xmlns:a16="http://schemas.microsoft.com/office/drawing/2014/main" id="{ACC574F8-1018-A98A-2E85-570085B1EA08}"/>
              </a:ext>
            </a:extLst>
          </p:cNvPr>
          <p:cNvSpPr>
            <a:spLocks noGrp="1"/>
          </p:cNvSpPr>
          <p:nvPr>
            <p:ph type="sldNum" sz="quarter" idx="4"/>
          </p:nvPr>
        </p:nvSpPr>
        <p:spPr/>
        <p:txBody>
          <a:bodyPr/>
          <a:lstStyle/>
          <a:p>
            <a:fld id="{2F70CCD0-DC08-4722-8DB9-F9D5B94D7626}" type="slidenum">
              <a:rPr lang="pt-BR" smtClean="0">
                <a:solidFill>
                  <a:schemeClr val="bg1"/>
                </a:solidFill>
              </a:rPr>
              <a:pPr/>
              <a:t>17</a:t>
            </a:fld>
            <a:endParaRPr lang="pt-BR">
              <a:solidFill>
                <a:schemeClr val="bg1"/>
              </a:solidFill>
            </a:endParaRPr>
          </a:p>
        </p:txBody>
      </p:sp>
      <p:sp>
        <p:nvSpPr>
          <p:cNvPr id="6" name="CaixaDeTexto 5">
            <a:extLst>
              <a:ext uri="{FF2B5EF4-FFF2-40B4-BE49-F238E27FC236}">
                <a16:creationId xmlns:a16="http://schemas.microsoft.com/office/drawing/2014/main" id="{C99D3D18-77F4-84F5-DB85-8A37DE7A2432}"/>
              </a:ext>
            </a:extLst>
          </p:cNvPr>
          <p:cNvSpPr txBox="1"/>
          <p:nvPr/>
        </p:nvSpPr>
        <p:spPr>
          <a:xfrm>
            <a:off x="824199" y="-310575"/>
            <a:ext cx="2000250" cy="1107996"/>
          </a:xfrm>
          <a:prstGeom prst="rect">
            <a:avLst/>
          </a:prstGeom>
          <a:noFill/>
        </p:spPr>
        <p:txBody>
          <a:bodyPr wrap="square">
            <a:spAutoFit/>
          </a:bodyPr>
          <a:lstStyle/>
          <a:p>
            <a:pPr algn="l">
              <a:lnSpc>
                <a:spcPts val="9600"/>
              </a:lnSpc>
            </a:pPr>
            <a:r>
              <a:rPr lang="en-US" sz="2400" err="1">
                <a:solidFill>
                  <a:srgbClr val="FFFFFF"/>
                </a:solidFill>
                <a:latin typeface="Secular One"/>
                <a:ea typeface="Secular One"/>
                <a:cs typeface="Secular One"/>
                <a:sym typeface="Secular One"/>
              </a:rPr>
              <a:t>Cadastro</a:t>
            </a:r>
            <a:endParaRPr lang="en-US" sz="2400">
              <a:solidFill>
                <a:srgbClr val="FFFFFF"/>
              </a:solidFill>
              <a:latin typeface="Secular One"/>
              <a:ea typeface="Secular One"/>
              <a:cs typeface="Secular One"/>
              <a:sym typeface="Secular One"/>
            </a:endParaRPr>
          </a:p>
        </p:txBody>
      </p:sp>
    </p:spTree>
    <p:extLst>
      <p:ext uri="{BB962C8B-B14F-4D97-AF65-F5344CB8AC3E}">
        <p14:creationId xmlns:p14="http://schemas.microsoft.com/office/powerpoint/2010/main" val="315452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E8E6F-92E9-61A9-AC03-FF9D234D259A}"/>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1091020A-9BCB-DC59-B852-BD44ECDA9638}"/>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EC456FF1-61B6-E978-A412-2830A385A873}"/>
              </a:ext>
            </a:extLst>
          </p:cNvPr>
          <p:cNvSpPr>
            <a:spLocks noGrp="1"/>
          </p:cNvSpPr>
          <p:nvPr>
            <p:ph type="sldNum" sz="quarter" idx="4"/>
          </p:nvPr>
        </p:nvSpPr>
        <p:spPr/>
        <p:txBody>
          <a:bodyPr/>
          <a:lstStyle/>
          <a:p>
            <a:fld id="{2F70CCD0-DC08-4722-8DB9-F9D5B94D7626}" type="slidenum">
              <a:rPr lang="pt-BR" smtClean="0">
                <a:solidFill>
                  <a:schemeClr val="bg1"/>
                </a:solidFill>
              </a:rPr>
              <a:pPr/>
              <a:t>18</a:t>
            </a:fld>
            <a:endParaRPr lang="pt-BR">
              <a:solidFill>
                <a:schemeClr val="bg1"/>
              </a:solidFill>
            </a:endParaRPr>
          </a:p>
        </p:txBody>
      </p:sp>
      <p:sp>
        <p:nvSpPr>
          <p:cNvPr id="10" name="CaixaDeTexto 9">
            <a:extLst>
              <a:ext uri="{FF2B5EF4-FFF2-40B4-BE49-F238E27FC236}">
                <a16:creationId xmlns:a16="http://schemas.microsoft.com/office/drawing/2014/main" id="{05F3D74E-F9D8-F9CF-99EF-9FE7CFB4D02B}"/>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045719EA-C6E4-350C-C07F-9BE66C35A409}"/>
              </a:ext>
            </a:extLst>
          </p:cNvPr>
          <p:cNvPicPr>
            <a:picLocks noChangeAspect="1"/>
          </p:cNvPicPr>
          <p:nvPr/>
        </p:nvPicPr>
        <p:blipFill>
          <a:blip r:embed="rId2"/>
          <a:stretch>
            <a:fillRect/>
          </a:stretch>
        </p:blipFill>
        <p:spPr>
          <a:xfrm>
            <a:off x="0" y="817688"/>
            <a:ext cx="12191999" cy="6037175"/>
          </a:xfrm>
          <a:prstGeom prst="rect">
            <a:avLst/>
          </a:prstGeom>
        </p:spPr>
      </p:pic>
    </p:spTree>
    <p:extLst>
      <p:ext uri="{BB962C8B-B14F-4D97-AF65-F5344CB8AC3E}">
        <p14:creationId xmlns:p14="http://schemas.microsoft.com/office/powerpoint/2010/main" val="219970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CBB14-114B-99E4-6FF9-B98B0BFC1811}"/>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38A838C1-D36F-97F2-7EB8-1994DFD7979D}"/>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BEE083CE-B58E-B692-9A3C-A98E74A6E79D}"/>
              </a:ext>
            </a:extLst>
          </p:cNvPr>
          <p:cNvPicPr>
            <a:picLocks noChangeAspect="1"/>
          </p:cNvPicPr>
          <p:nvPr/>
        </p:nvPicPr>
        <p:blipFill>
          <a:blip r:embed="rId2"/>
          <a:stretch>
            <a:fillRect/>
          </a:stretch>
        </p:blipFill>
        <p:spPr>
          <a:xfrm>
            <a:off x="0" y="1072950"/>
            <a:ext cx="12192000" cy="5787865"/>
          </a:xfrm>
          <a:prstGeom prst="rect">
            <a:avLst/>
          </a:prstGeom>
        </p:spPr>
      </p:pic>
      <p:sp>
        <p:nvSpPr>
          <p:cNvPr id="2" name="Espaço Reservado para Número de Slide 1">
            <a:extLst>
              <a:ext uri="{FF2B5EF4-FFF2-40B4-BE49-F238E27FC236}">
                <a16:creationId xmlns:a16="http://schemas.microsoft.com/office/drawing/2014/main" id="{7478F1DB-2E6D-7454-ED1E-86D28DB31345}"/>
              </a:ext>
            </a:extLst>
          </p:cNvPr>
          <p:cNvSpPr>
            <a:spLocks noGrp="1"/>
          </p:cNvSpPr>
          <p:nvPr>
            <p:ph type="sldNum" sz="quarter" idx="4"/>
          </p:nvPr>
        </p:nvSpPr>
        <p:spPr/>
        <p:txBody>
          <a:bodyPr/>
          <a:lstStyle/>
          <a:p>
            <a:fld id="{2F70CCD0-DC08-4722-8DB9-F9D5B94D7626}" type="slidenum">
              <a:rPr lang="pt-BR" smtClean="0">
                <a:solidFill>
                  <a:schemeClr val="bg1"/>
                </a:solidFill>
              </a:rPr>
              <a:pPr/>
              <a:t>19</a:t>
            </a:fld>
            <a:endParaRPr lang="pt-BR">
              <a:solidFill>
                <a:schemeClr val="bg1"/>
              </a:solidFill>
            </a:endParaRPr>
          </a:p>
        </p:txBody>
      </p:sp>
      <p:sp>
        <p:nvSpPr>
          <p:cNvPr id="6" name="CaixaDeTexto 5">
            <a:extLst>
              <a:ext uri="{FF2B5EF4-FFF2-40B4-BE49-F238E27FC236}">
                <a16:creationId xmlns:a16="http://schemas.microsoft.com/office/drawing/2014/main" id="{2D9205C5-04A3-CF22-516B-8D3EBCFB6208}"/>
              </a:ext>
            </a:extLst>
          </p:cNvPr>
          <p:cNvSpPr txBox="1"/>
          <p:nvPr/>
        </p:nvSpPr>
        <p:spPr>
          <a:xfrm>
            <a:off x="696022" y="-41940"/>
            <a:ext cx="2972456"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Tela de Login</a:t>
            </a:r>
          </a:p>
        </p:txBody>
      </p:sp>
    </p:spTree>
    <p:extLst>
      <p:ext uri="{BB962C8B-B14F-4D97-AF65-F5344CB8AC3E}">
        <p14:creationId xmlns:p14="http://schemas.microsoft.com/office/powerpoint/2010/main" val="44631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979B7-2430-5C5C-B0FA-81574F841801}"/>
            </a:ext>
          </a:extLst>
        </p:cNvPr>
        <p:cNvGrpSpPr/>
        <p:nvPr/>
      </p:nvGrpSpPr>
      <p:grpSpPr>
        <a:xfrm>
          <a:off x="0" y="0"/>
          <a:ext cx="0" cy="0"/>
          <a:chOff x="0" y="0"/>
          <a:chExt cx="0" cy="0"/>
        </a:xfrm>
      </p:grpSpPr>
      <p:sp>
        <p:nvSpPr>
          <p:cNvPr id="17" name="Retângulo 16">
            <a:extLst>
              <a:ext uri="{FF2B5EF4-FFF2-40B4-BE49-F238E27FC236}">
                <a16:creationId xmlns:a16="http://schemas.microsoft.com/office/drawing/2014/main" id="{FBFBA550-4E27-910C-F674-417D51F7D702}"/>
              </a:ext>
            </a:extLst>
          </p:cNvPr>
          <p:cNvSpPr/>
          <p:nvPr/>
        </p:nvSpPr>
        <p:spPr>
          <a:xfrm>
            <a:off x="0" y="6791"/>
            <a:ext cx="12192000" cy="6857999"/>
          </a:xfrm>
          <a:prstGeom prst="rect">
            <a:avLst/>
          </a:prstGeom>
          <a:gradFill flip="none" rotWithShape="1">
            <a:gsLst>
              <a:gs pos="100000">
                <a:srgbClr val="002060"/>
              </a:gs>
              <a:gs pos="0">
                <a:srgbClr val="19316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pt-BR"/>
              <a:t>  </a:t>
            </a:r>
          </a:p>
        </p:txBody>
      </p:sp>
      <p:grpSp>
        <p:nvGrpSpPr>
          <p:cNvPr id="11" name="Agrupar 10">
            <a:extLst>
              <a:ext uri="{FF2B5EF4-FFF2-40B4-BE49-F238E27FC236}">
                <a16:creationId xmlns:a16="http://schemas.microsoft.com/office/drawing/2014/main" id="{33A9CCE1-2337-D380-8F63-D0A01C72314E}"/>
              </a:ext>
            </a:extLst>
          </p:cNvPr>
          <p:cNvGrpSpPr/>
          <p:nvPr/>
        </p:nvGrpSpPr>
        <p:grpSpPr>
          <a:xfrm>
            <a:off x="8675154" y="-1714501"/>
            <a:ext cx="3516845" cy="8572499"/>
            <a:chOff x="9165286" y="-3741968"/>
            <a:chExt cx="5215230" cy="12859764"/>
          </a:xfrm>
          <a:solidFill>
            <a:srgbClr val="122C60"/>
          </a:solidFill>
        </p:grpSpPr>
        <p:grpSp>
          <p:nvGrpSpPr>
            <p:cNvPr id="3" name="Group 2">
              <a:extLst>
                <a:ext uri="{FF2B5EF4-FFF2-40B4-BE49-F238E27FC236}">
                  <a16:creationId xmlns:a16="http://schemas.microsoft.com/office/drawing/2014/main" id="{517DE29E-959F-BF1D-35C0-DAA65500B401}"/>
                </a:ext>
              </a:extLst>
            </p:cNvPr>
            <p:cNvGrpSpPr>
              <a:grpSpLocks noChangeAspect="1"/>
            </p:cNvGrpSpPr>
            <p:nvPr/>
          </p:nvGrpSpPr>
          <p:grpSpPr>
            <a:xfrm rot="5400000">
              <a:off x="9216232" y="-1159826"/>
              <a:ext cx="5164284" cy="5164284"/>
              <a:chOff x="0" y="0"/>
              <a:chExt cx="6350000" cy="6350000"/>
            </a:xfrm>
            <a:grpFill/>
          </p:grpSpPr>
          <p:sp>
            <p:nvSpPr>
              <p:cNvPr id="4" name="Freeform 3">
                <a:extLst>
                  <a:ext uri="{FF2B5EF4-FFF2-40B4-BE49-F238E27FC236}">
                    <a16:creationId xmlns:a16="http://schemas.microsoft.com/office/drawing/2014/main" id="{9B431CB0-1DA6-8C09-25D3-2D186E25FCFA}"/>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a:ln w="12700">
                <a:noFill/>
              </a:ln>
            </p:spPr>
            <p:txBody>
              <a:bodyPr/>
              <a:lstStyle/>
              <a:p>
                <a:endParaRPr lang="pt-BR"/>
              </a:p>
            </p:txBody>
          </p:sp>
          <p:sp>
            <p:nvSpPr>
              <p:cNvPr id="5" name="Freeform 4">
                <a:extLst>
                  <a:ext uri="{FF2B5EF4-FFF2-40B4-BE49-F238E27FC236}">
                    <a16:creationId xmlns:a16="http://schemas.microsoft.com/office/drawing/2014/main" id="{28C1F395-16DC-8CE4-56CE-9BA22B5F1F10}"/>
                  </a:ext>
                </a:extLst>
              </p:cNvPr>
              <p:cNvSpPr/>
              <p:nvPr/>
            </p:nvSpPr>
            <p:spPr>
              <a:xfrm>
                <a:off x="3175000" y="0"/>
                <a:ext cx="3175000" cy="6350000"/>
              </a:xfrm>
              <a:custGeom>
                <a:avLst/>
                <a:gdLst/>
                <a:ahLst/>
                <a:cxnLst/>
                <a:rect l="l" t="t" r="r" b="b"/>
                <a:pathLst>
                  <a:path w="3175000" h="6350000">
                    <a:moveTo>
                      <a:pt x="3175000" y="3175000"/>
                    </a:moveTo>
                    <a:cubicBezTo>
                      <a:pt x="3175000" y="1421130"/>
                      <a:pt x="1753870" y="0"/>
                      <a:pt x="0" y="0"/>
                    </a:cubicBezTo>
                    <a:lnTo>
                      <a:pt x="0" y="6350000"/>
                    </a:lnTo>
                    <a:cubicBezTo>
                      <a:pt x="1753870" y="6350000"/>
                      <a:pt x="3175000" y="4928870"/>
                      <a:pt x="3175000" y="3175000"/>
                    </a:cubicBezTo>
                    <a:close/>
                  </a:path>
                </a:pathLst>
              </a:custGeom>
              <a:solidFill>
                <a:srgbClr val="0070C0"/>
              </a:solidFill>
              <a:ln>
                <a:noFill/>
              </a:ln>
            </p:spPr>
            <p:txBody>
              <a:bodyPr/>
              <a:lstStyle/>
              <a:p>
                <a:endParaRPr lang="pt-BR"/>
              </a:p>
            </p:txBody>
          </p:sp>
        </p:grpSp>
        <p:grpSp>
          <p:nvGrpSpPr>
            <p:cNvPr id="6" name="Group 5">
              <a:extLst>
                <a:ext uri="{FF2B5EF4-FFF2-40B4-BE49-F238E27FC236}">
                  <a16:creationId xmlns:a16="http://schemas.microsoft.com/office/drawing/2014/main" id="{D6681776-01F3-3D04-889F-725C2248361D}"/>
                </a:ext>
              </a:extLst>
            </p:cNvPr>
            <p:cNvGrpSpPr>
              <a:grpSpLocks noChangeAspect="1"/>
            </p:cNvGrpSpPr>
            <p:nvPr/>
          </p:nvGrpSpPr>
          <p:grpSpPr>
            <a:xfrm rot="5400000">
              <a:off x="9216232" y="3994899"/>
              <a:ext cx="5122897" cy="5122897"/>
              <a:chOff x="0" y="0"/>
              <a:chExt cx="6350000" cy="6350000"/>
            </a:xfrm>
            <a:grpFill/>
          </p:grpSpPr>
          <p:sp>
            <p:nvSpPr>
              <p:cNvPr id="7" name="Freeform 6">
                <a:extLst>
                  <a:ext uri="{FF2B5EF4-FFF2-40B4-BE49-F238E27FC236}">
                    <a16:creationId xmlns:a16="http://schemas.microsoft.com/office/drawing/2014/main" id="{FF38A515-9927-886B-A220-14B5A584B6DF}"/>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solidFill>
                <a:srgbClr val="0070C0"/>
              </a:solidFill>
              <a:ln w="12700">
                <a:noFill/>
              </a:ln>
            </p:spPr>
            <p:txBody>
              <a:bodyPr/>
              <a:lstStyle/>
              <a:p>
                <a:endParaRPr lang="pt-BR"/>
              </a:p>
            </p:txBody>
          </p:sp>
        </p:grpSp>
        <p:grpSp>
          <p:nvGrpSpPr>
            <p:cNvPr id="8" name="Group 7">
              <a:extLst>
                <a:ext uri="{FF2B5EF4-FFF2-40B4-BE49-F238E27FC236}">
                  <a16:creationId xmlns:a16="http://schemas.microsoft.com/office/drawing/2014/main" id="{963E6A10-01AF-121B-DF29-E54DFC2A8C95}"/>
                </a:ext>
              </a:extLst>
            </p:cNvPr>
            <p:cNvGrpSpPr>
              <a:grpSpLocks noChangeAspect="1"/>
            </p:cNvGrpSpPr>
            <p:nvPr/>
          </p:nvGrpSpPr>
          <p:grpSpPr>
            <a:xfrm rot="5400000">
              <a:off x="9165286" y="-3741968"/>
              <a:ext cx="5164284" cy="5164284"/>
              <a:chOff x="0" y="0"/>
              <a:chExt cx="6350000" cy="6350000"/>
            </a:xfrm>
            <a:grpFill/>
          </p:grpSpPr>
          <p:sp>
            <p:nvSpPr>
              <p:cNvPr id="9" name="Freeform 8">
                <a:extLst>
                  <a:ext uri="{FF2B5EF4-FFF2-40B4-BE49-F238E27FC236}">
                    <a16:creationId xmlns:a16="http://schemas.microsoft.com/office/drawing/2014/main" id="{F43D67E8-24CC-AB05-7700-ADAB2D0F1115}"/>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a:ln w="12700">
                <a:noFill/>
              </a:ln>
            </p:spPr>
            <p:txBody>
              <a:bodyPr/>
              <a:lstStyle/>
              <a:p>
                <a:endParaRPr lang="pt-BR"/>
              </a:p>
            </p:txBody>
          </p:sp>
          <p:sp>
            <p:nvSpPr>
              <p:cNvPr id="10" name="Freeform 9">
                <a:extLst>
                  <a:ext uri="{FF2B5EF4-FFF2-40B4-BE49-F238E27FC236}">
                    <a16:creationId xmlns:a16="http://schemas.microsoft.com/office/drawing/2014/main" id="{95064364-D922-20B7-DC65-98DDF67C14AD}"/>
                  </a:ext>
                </a:extLst>
              </p:cNvPr>
              <p:cNvSpPr/>
              <p:nvPr/>
            </p:nvSpPr>
            <p:spPr>
              <a:xfrm>
                <a:off x="3175000" y="0"/>
                <a:ext cx="3175000" cy="6350000"/>
              </a:xfrm>
              <a:custGeom>
                <a:avLst/>
                <a:gdLst/>
                <a:ahLst/>
                <a:cxnLst/>
                <a:rect l="l" t="t" r="r" b="b"/>
                <a:pathLst>
                  <a:path w="3175000" h="6350000">
                    <a:moveTo>
                      <a:pt x="3175000" y="3175000"/>
                    </a:moveTo>
                    <a:cubicBezTo>
                      <a:pt x="3175000" y="1421130"/>
                      <a:pt x="1753870" y="0"/>
                      <a:pt x="0" y="0"/>
                    </a:cubicBezTo>
                    <a:lnTo>
                      <a:pt x="0" y="6350000"/>
                    </a:lnTo>
                    <a:cubicBezTo>
                      <a:pt x="1753870" y="6350000"/>
                      <a:pt x="3175000" y="4928870"/>
                      <a:pt x="3175000" y="3175000"/>
                    </a:cubicBezTo>
                    <a:close/>
                  </a:path>
                </a:pathLst>
              </a:custGeom>
              <a:solidFill>
                <a:srgbClr val="0070C0"/>
              </a:solidFill>
              <a:ln>
                <a:noFill/>
              </a:ln>
            </p:spPr>
            <p:txBody>
              <a:bodyPr/>
              <a:lstStyle/>
              <a:p>
                <a:endParaRPr lang="pt-BR"/>
              </a:p>
            </p:txBody>
          </p:sp>
        </p:grpSp>
      </p:grpSp>
      <p:sp>
        <p:nvSpPr>
          <p:cNvPr id="13" name="Título 12">
            <a:extLst>
              <a:ext uri="{FF2B5EF4-FFF2-40B4-BE49-F238E27FC236}">
                <a16:creationId xmlns:a16="http://schemas.microsoft.com/office/drawing/2014/main" id="{6DF9D492-A18E-5633-0427-E0D9F8FFE685}"/>
              </a:ext>
            </a:extLst>
          </p:cNvPr>
          <p:cNvSpPr>
            <a:spLocks noGrp="1"/>
          </p:cNvSpPr>
          <p:nvPr>
            <p:ph type="title" idx="4294967295"/>
          </p:nvPr>
        </p:nvSpPr>
        <p:spPr>
          <a:xfrm>
            <a:off x="838200" y="2777588"/>
            <a:ext cx="10515600" cy="835025"/>
          </a:xfrm>
        </p:spPr>
        <p:txBody>
          <a:bodyPr>
            <a:normAutofit/>
          </a:bodyPr>
          <a:lstStyle/>
          <a:p>
            <a:r>
              <a:rPr lang="pt-BR" sz="4800">
                <a:solidFill>
                  <a:schemeClr val="bg1"/>
                </a:solidFill>
                <a:latin typeface="Aharoni"/>
                <a:cs typeface="Aharoni"/>
              </a:rPr>
              <a:t>MONTAGEM DE PC ONLINE</a:t>
            </a:r>
          </a:p>
        </p:txBody>
      </p:sp>
      <p:sp>
        <p:nvSpPr>
          <p:cNvPr id="15" name="Espaço Reservado para Texto 14">
            <a:extLst>
              <a:ext uri="{FF2B5EF4-FFF2-40B4-BE49-F238E27FC236}">
                <a16:creationId xmlns:a16="http://schemas.microsoft.com/office/drawing/2014/main" id="{A93DBF25-5BF0-B45E-903C-DA55192D909E}"/>
              </a:ext>
            </a:extLst>
          </p:cNvPr>
          <p:cNvSpPr>
            <a:spLocks noGrp="1"/>
          </p:cNvSpPr>
          <p:nvPr>
            <p:ph type="body" idx="4294967295"/>
          </p:nvPr>
        </p:nvSpPr>
        <p:spPr>
          <a:xfrm>
            <a:off x="838200" y="3485613"/>
            <a:ext cx="10515600" cy="614362"/>
          </a:xfrm>
        </p:spPr>
        <p:txBody>
          <a:bodyPr>
            <a:normAutofit fontScale="85000" lnSpcReduction="10000"/>
          </a:bodyPr>
          <a:lstStyle/>
          <a:p>
            <a:pPr marL="0" indent="0">
              <a:buNone/>
            </a:pPr>
            <a:r>
              <a:rPr lang="pt-BR">
                <a:solidFill>
                  <a:schemeClr val="bg1"/>
                </a:solidFill>
                <a:latin typeface="Ubuntu"/>
              </a:rPr>
              <a:t> Sistema para montagem assistida de computadores de sua preferência.</a:t>
            </a:r>
          </a:p>
        </p:txBody>
      </p:sp>
      <p:pic>
        <p:nvPicPr>
          <p:cNvPr id="2" name="Picture 21">
            <a:extLst>
              <a:ext uri="{FF2B5EF4-FFF2-40B4-BE49-F238E27FC236}">
                <a16:creationId xmlns:a16="http://schemas.microsoft.com/office/drawing/2014/main" id="{E0DC2EDA-5BF1-62ED-BC36-E55C6988E8FB}"/>
              </a:ext>
            </a:extLst>
          </p:cNvPr>
          <p:cNvPicPr>
            <a:picLocks noChangeAspect="1"/>
          </p:cNvPicPr>
          <p:nvPr/>
        </p:nvPicPr>
        <p:blipFill>
          <a:blip r:embed="rId3"/>
          <a:srcRect/>
          <a:stretch>
            <a:fillRect/>
          </a:stretch>
        </p:blipFill>
        <p:spPr>
          <a:xfrm>
            <a:off x="838200" y="4888277"/>
            <a:ext cx="1063171" cy="1183139"/>
          </a:xfrm>
          <a:prstGeom prst="rect">
            <a:avLst/>
          </a:prstGeom>
        </p:spPr>
      </p:pic>
      <p:sp>
        <p:nvSpPr>
          <p:cNvPr id="14" name="CaixaDeTexto 13">
            <a:extLst>
              <a:ext uri="{FF2B5EF4-FFF2-40B4-BE49-F238E27FC236}">
                <a16:creationId xmlns:a16="http://schemas.microsoft.com/office/drawing/2014/main" id="{A67257D1-9C05-4CA3-AEE5-FE105E774D03}"/>
              </a:ext>
            </a:extLst>
          </p:cNvPr>
          <p:cNvSpPr txBox="1"/>
          <p:nvPr/>
        </p:nvSpPr>
        <p:spPr>
          <a:xfrm>
            <a:off x="5718555" y="6236276"/>
            <a:ext cx="754888" cy="400110"/>
          </a:xfrm>
          <a:prstGeom prst="rect">
            <a:avLst/>
          </a:prstGeom>
          <a:noFill/>
        </p:spPr>
        <p:txBody>
          <a:bodyPr wrap="square" rtlCol="0">
            <a:spAutoFit/>
          </a:bodyPr>
          <a:lstStyle/>
          <a:p>
            <a:r>
              <a:rPr lang="pt-BR" sz="2000">
                <a:solidFill>
                  <a:schemeClr val="bg1"/>
                </a:solidFill>
              </a:rPr>
              <a:t>2025</a:t>
            </a:r>
          </a:p>
        </p:txBody>
      </p:sp>
      <p:pic>
        <p:nvPicPr>
          <p:cNvPr id="16" name="Imagem 15" descr="Ícone&#10;&#10;O conteúdo gerado por IA pode estar incorreto.">
            <a:extLst>
              <a:ext uri="{FF2B5EF4-FFF2-40B4-BE49-F238E27FC236}">
                <a16:creationId xmlns:a16="http://schemas.microsoft.com/office/drawing/2014/main" id="{1809A968-72F1-6B44-7D5D-A88910F70AA6}"/>
              </a:ext>
            </a:extLst>
          </p:cNvPr>
          <p:cNvPicPr>
            <a:picLocks noChangeAspect="1"/>
          </p:cNvPicPr>
          <p:nvPr/>
        </p:nvPicPr>
        <p:blipFill>
          <a:blip r:embed="rId4"/>
          <a:stretch>
            <a:fillRect/>
          </a:stretch>
        </p:blipFill>
        <p:spPr>
          <a:xfrm>
            <a:off x="833886" y="1140849"/>
            <a:ext cx="2990491" cy="895698"/>
          </a:xfrm>
          <a:prstGeom prst="rect">
            <a:avLst/>
          </a:prstGeom>
        </p:spPr>
      </p:pic>
      <p:sp>
        <p:nvSpPr>
          <p:cNvPr id="12" name="Slide Number Placeholder 11">
            <a:extLst>
              <a:ext uri="{FF2B5EF4-FFF2-40B4-BE49-F238E27FC236}">
                <a16:creationId xmlns:a16="http://schemas.microsoft.com/office/drawing/2014/main" id="{7F23EC9F-3A24-7305-E79A-5DEC75BCCA7A}"/>
              </a:ext>
            </a:extLst>
          </p:cNvPr>
          <p:cNvSpPr>
            <a:spLocks noGrp="1"/>
          </p:cNvSpPr>
          <p:nvPr>
            <p:ph type="sldNum" sz="quarter" idx="4"/>
          </p:nvPr>
        </p:nvSpPr>
        <p:spPr/>
        <p:txBody>
          <a:bodyPr lIns="91440" tIns="45720" rIns="91440" bIns="45720" anchor="t"/>
          <a:lstStyle/>
          <a:p>
            <a:fld id="{CE5A7362-503B-41E5-83EC-C16BB847BDB0}" type="slidenum">
              <a:rPr lang="pt-BR" dirty="0">
                <a:solidFill>
                  <a:srgbClr val="FFFFFF"/>
                </a:solidFill>
              </a:rPr>
              <a:t>2</a:t>
            </a:fld>
            <a:endParaRPr lang="pt-BR">
              <a:solidFill>
                <a:srgbClr val="FFFFFF"/>
              </a:solidFill>
            </a:endParaRPr>
          </a:p>
        </p:txBody>
      </p:sp>
    </p:spTree>
    <p:extLst>
      <p:ext uri="{BB962C8B-B14F-4D97-AF65-F5344CB8AC3E}">
        <p14:creationId xmlns:p14="http://schemas.microsoft.com/office/powerpoint/2010/main" val="401423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5C96A-92D8-726D-1A54-C47B9B5A9218}"/>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E9ADC3B-CAE6-5F40-04E4-F86EDB869F0C}"/>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BA0F13F8-AE2E-2EF5-968E-5AF524596D63}"/>
              </a:ext>
            </a:extLst>
          </p:cNvPr>
          <p:cNvSpPr>
            <a:spLocks noGrp="1"/>
          </p:cNvSpPr>
          <p:nvPr>
            <p:ph type="sldNum" sz="quarter" idx="4"/>
          </p:nvPr>
        </p:nvSpPr>
        <p:spPr/>
        <p:txBody>
          <a:bodyPr/>
          <a:lstStyle/>
          <a:p>
            <a:fld id="{2F70CCD0-DC08-4722-8DB9-F9D5B94D7626}" type="slidenum">
              <a:rPr lang="pt-BR" smtClean="0">
                <a:solidFill>
                  <a:schemeClr val="bg1"/>
                </a:solidFill>
              </a:rPr>
              <a:pPr/>
              <a:t>20</a:t>
            </a:fld>
            <a:endParaRPr lang="pt-BR">
              <a:solidFill>
                <a:schemeClr val="bg1"/>
              </a:solidFill>
            </a:endParaRPr>
          </a:p>
        </p:txBody>
      </p:sp>
      <p:sp>
        <p:nvSpPr>
          <p:cNvPr id="10" name="CaixaDeTexto 9">
            <a:extLst>
              <a:ext uri="{FF2B5EF4-FFF2-40B4-BE49-F238E27FC236}">
                <a16:creationId xmlns:a16="http://schemas.microsoft.com/office/drawing/2014/main" id="{C4DE1B2D-EE96-1A16-0836-3252B78F22F0}"/>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BE531F31-D065-4DDF-71C2-A131F0D65F98}"/>
              </a:ext>
            </a:extLst>
          </p:cNvPr>
          <p:cNvPicPr>
            <a:picLocks noChangeAspect="1"/>
          </p:cNvPicPr>
          <p:nvPr/>
        </p:nvPicPr>
        <p:blipFill>
          <a:blip r:embed="rId2"/>
          <a:stretch>
            <a:fillRect/>
          </a:stretch>
        </p:blipFill>
        <p:spPr>
          <a:xfrm>
            <a:off x="1" y="817688"/>
            <a:ext cx="12191997" cy="6037175"/>
          </a:xfrm>
          <a:prstGeom prst="rect">
            <a:avLst/>
          </a:prstGeom>
        </p:spPr>
      </p:pic>
    </p:spTree>
    <p:extLst>
      <p:ext uri="{BB962C8B-B14F-4D97-AF65-F5344CB8AC3E}">
        <p14:creationId xmlns:p14="http://schemas.microsoft.com/office/powerpoint/2010/main" val="3283550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4432E-1F2F-1FA7-C768-68B5C562861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0FFCBC45-2F64-19C2-1F46-65F5D5D75BD9}"/>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8129AF04-3FA6-F7E5-690E-C3C957CC4779}"/>
              </a:ext>
            </a:extLst>
          </p:cNvPr>
          <p:cNvPicPr>
            <a:picLocks noChangeAspect="1"/>
          </p:cNvPicPr>
          <p:nvPr/>
        </p:nvPicPr>
        <p:blipFill>
          <a:blip r:embed="rId2"/>
          <a:stretch>
            <a:fillRect/>
          </a:stretch>
        </p:blipFill>
        <p:spPr>
          <a:xfrm>
            <a:off x="0" y="761789"/>
            <a:ext cx="12192000" cy="6275717"/>
          </a:xfrm>
          <a:prstGeom prst="rect">
            <a:avLst/>
          </a:prstGeom>
        </p:spPr>
      </p:pic>
      <p:sp>
        <p:nvSpPr>
          <p:cNvPr id="2" name="Espaço Reservado para Número de Slide 1">
            <a:extLst>
              <a:ext uri="{FF2B5EF4-FFF2-40B4-BE49-F238E27FC236}">
                <a16:creationId xmlns:a16="http://schemas.microsoft.com/office/drawing/2014/main" id="{31334533-E36B-467C-09B7-252A02FEC0DD}"/>
              </a:ext>
            </a:extLst>
          </p:cNvPr>
          <p:cNvSpPr>
            <a:spLocks noGrp="1"/>
          </p:cNvSpPr>
          <p:nvPr>
            <p:ph type="sldNum" sz="quarter" idx="4"/>
          </p:nvPr>
        </p:nvSpPr>
        <p:spPr/>
        <p:txBody>
          <a:bodyPr/>
          <a:lstStyle/>
          <a:p>
            <a:fld id="{2F70CCD0-DC08-4722-8DB9-F9D5B94D7626}" type="slidenum">
              <a:rPr lang="pt-BR" smtClean="0">
                <a:solidFill>
                  <a:schemeClr val="bg1"/>
                </a:solidFill>
              </a:rPr>
              <a:pPr/>
              <a:t>21</a:t>
            </a:fld>
            <a:endParaRPr lang="pt-BR">
              <a:solidFill>
                <a:schemeClr val="bg1"/>
              </a:solidFill>
            </a:endParaRPr>
          </a:p>
        </p:txBody>
      </p:sp>
      <p:sp>
        <p:nvSpPr>
          <p:cNvPr id="6" name="CaixaDeTexto 5">
            <a:extLst>
              <a:ext uri="{FF2B5EF4-FFF2-40B4-BE49-F238E27FC236}">
                <a16:creationId xmlns:a16="http://schemas.microsoft.com/office/drawing/2014/main" id="{C49AF2C1-9CAD-6DD4-CE8D-7E1F3E764991}"/>
              </a:ext>
            </a:extLst>
          </p:cNvPr>
          <p:cNvSpPr txBox="1"/>
          <p:nvPr/>
        </p:nvSpPr>
        <p:spPr>
          <a:xfrm>
            <a:off x="819285" y="-344499"/>
            <a:ext cx="6427931"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Painel de usuário </a:t>
            </a:r>
            <a:endParaRPr lang="en-US" sz="2400">
              <a:solidFill>
                <a:srgbClr val="FFFFFF"/>
              </a:solidFill>
              <a:latin typeface="Secular One"/>
              <a:ea typeface="Secular One"/>
              <a:cs typeface="Secular One"/>
              <a:sym typeface="Secular One"/>
            </a:endParaRPr>
          </a:p>
        </p:txBody>
      </p:sp>
    </p:spTree>
    <p:extLst>
      <p:ext uri="{BB962C8B-B14F-4D97-AF65-F5344CB8AC3E}">
        <p14:creationId xmlns:p14="http://schemas.microsoft.com/office/powerpoint/2010/main" val="1369922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C39E-7C69-1C10-7B5B-A98F0BABBC06}"/>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88D9279-D6C7-8F15-9B25-DA7128801EE2}"/>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C10E187F-97F6-0BD4-9FCD-7AD1D0EB7C94}"/>
              </a:ext>
            </a:extLst>
          </p:cNvPr>
          <p:cNvSpPr>
            <a:spLocks noGrp="1"/>
          </p:cNvSpPr>
          <p:nvPr>
            <p:ph type="sldNum" sz="quarter" idx="4"/>
          </p:nvPr>
        </p:nvSpPr>
        <p:spPr/>
        <p:txBody>
          <a:bodyPr/>
          <a:lstStyle/>
          <a:p>
            <a:fld id="{2F70CCD0-DC08-4722-8DB9-F9D5B94D7626}" type="slidenum">
              <a:rPr lang="pt-BR" smtClean="0">
                <a:solidFill>
                  <a:schemeClr val="bg1"/>
                </a:solidFill>
              </a:rPr>
              <a:pPr/>
              <a:t>22</a:t>
            </a:fld>
            <a:endParaRPr lang="pt-BR">
              <a:solidFill>
                <a:schemeClr val="bg1"/>
              </a:solidFill>
            </a:endParaRPr>
          </a:p>
        </p:txBody>
      </p:sp>
      <p:sp>
        <p:nvSpPr>
          <p:cNvPr id="10" name="CaixaDeTexto 9">
            <a:extLst>
              <a:ext uri="{FF2B5EF4-FFF2-40B4-BE49-F238E27FC236}">
                <a16:creationId xmlns:a16="http://schemas.microsoft.com/office/drawing/2014/main" id="{49C86C71-95D9-0CE3-96E0-F443A8D95FF6}"/>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CE6BD255-8C9D-D170-3240-033E7EAA9C48}"/>
              </a:ext>
            </a:extLst>
          </p:cNvPr>
          <p:cNvPicPr>
            <a:picLocks noChangeAspect="1"/>
          </p:cNvPicPr>
          <p:nvPr/>
        </p:nvPicPr>
        <p:blipFill>
          <a:blip r:embed="rId2"/>
          <a:stretch>
            <a:fillRect/>
          </a:stretch>
        </p:blipFill>
        <p:spPr>
          <a:xfrm>
            <a:off x="1" y="817688"/>
            <a:ext cx="12191997" cy="6037174"/>
          </a:xfrm>
          <a:prstGeom prst="rect">
            <a:avLst/>
          </a:prstGeom>
        </p:spPr>
      </p:pic>
    </p:spTree>
    <p:extLst>
      <p:ext uri="{BB962C8B-B14F-4D97-AF65-F5344CB8AC3E}">
        <p14:creationId xmlns:p14="http://schemas.microsoft.com/office/powerpoint/2010/main" val="823091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521D1-3DAE-C9A4-BB92-86373339D908}"/>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E3E4F781-3EF4-6BBD-85FF-985D1F82E2C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7" name="Imagem 6" descr="Interface gráfica do usuário, Aplicativo&#10;&#10;O conteúdo gerado por IA pode estar incorreto.">
            <a:extLst>
              <a:ext uri="{FF2B5EF4-FFF2-40B4-BE49-F238E27FC236}">
                <a16:creationId xmlns:a16="http://schemas.microsoft.com/office/drawing/2014/main" id="{FDCE5F7D-E41C-BB27-54C7-DD57751E9F44}"/>
              </a:ext>
            </a:extLst>
          </p:cNvPr>
          <p:cNvPicPr>
            <a:picLocks noChangeAspect="1"/>
          </p:cNvPicPr>
          <p:nvPr/>
        </p:nvPicPr>
        <p:blipFill>
          <a:blip r:embed="rId2"/>
          <a:stretch>
            <a:fillRect/>
          </a:stretch>
        </p:blipFill>
        <p:spPr>
          <a:xfrm>
            <a:off x="0" y="680194"/>
            <a:ext cx="12192000" cy="6180784"/>
          </a:xfrm>
          <a:prstGeom prst="rect">
            <a:avLst/>
          </a:prstGeom>
        </p:spPr>
      </p:pic>
      <p:sp>
        <p:nvSpPr>
          <p:cNvPr id="2" name="Espaço Reservado para Número de Slide 1">
            <a:extLst>
              <a:ext uri="{FF2B5EF4-FFF2-40B4-BE49-F238E27FC236}">
                <a16:creationId xmlns:a16="http://schemas.microsoft.com/office/drawing/2014/main" id="{CD56E94F-AF68-914F-2839-6CD8E6EA8271}"/>
              </a:ext>
            </a:extLst>
          </p:cNvPr>
          <p:cNvSpPr>
            <a:spLocks noGrp="1"/>
          </p:cNvSpPr>
          <p:nvPr>
            <p:ph type="sldNum" sz="quarter" idx="4"/>
          </p:nvPr>
        </p:nvSpPr>
        <p:spPr/>
        <p:txBody>
          <a:bodyPr/>
          <a:lstStyle/>
          <a:p>
            <a:fld id="{2F70CCD0-DC08-4722-8DB9-F9D5B94D7626}" type="slidenum">
              <a:rPr lang="pt-BR" smtClean="0">
                <a:solidFill>
                  <a:schemeClr val="bg1"/>
                </a:solidFill>
              </a:rPr>
              <a:pPr/>
              <a:t>23</a:t>
            </a:fld>
            <a:endParaRPr lang="pt-BR">
              <a:solidFill>
                <a:schemeClr val="bg1"/>
              </a:solidFill>
            </a:endParaRPr>
          </a:p>
        </p:txBody>
      </p:sp>
      <p:sp>
        <p:nvSpPr>
          <p:cNvPr id="6" name="CaixaDeTexto 5">
            <a:extLst>
              <a:ext uri="{FF2B5EF4-FFF2-40B4-BE49-F238E27FC236}">
                <a16:creationId xmlns:a16="http://schemas.microsoft.com/office/drawing/2014/main" id="{8F294139-64C2-AA67-B457-3EE22D6F9762}"/>
              </a:ext>
            </a:extLst>
          </p:cNvPr>
          <p:cNvSpPr txBox="1"/>
          <p:nvPr/>
        </p:nvSpPr>
        <p:spPr>
          <a:xfrm>
            <a:off x="972944" y="-122377"/>
            <a:ext cx="3879273" cy="1107996"/>
          </a:xfrm>
          <a:prstGeom prst="rect">
            <a:avLst/>
          </a:prstGeom>
          <a:noFill/>
        </p:spPr>
        <p:txBody>
          <a:bodyPr wrap="square" lIns="91440" tIns="45720" rIns="91440" bIns="45720" anchor="t">
            <a:spAutoFit/>
          </a:bodyPr>
          <a:lstStyle/>
          <a:p>
            <a:pPr>
              <a:lnSpc>
                <a:spcPts val="9600"/>
              </a:lnSpc>
            </a:pPr>
            <a:r>
              <a:rPr lang="en-US" sz="2400" dirty="0">
                <a:solidFill>
                  <a:srgbClr val="FFFFFF"/>
                </a:solidFill>
                <a:latin typeface="Secular One"/>
                <a:ea typeface="Secular One"/>
                <a:cs typeface="Secular One"/>
              </a:rPr>
              <a:t>Meu </a:t>
            </a:r>
            <a:r>
              <a:rPr lang="en-US" sz="2400" dirty="0" err="1">
                <a:solidFill>
                  <a:srgbClr val="FFFFFF"/>
                </a:solidFill>
                <a:latin typeface="Secular One"/>
                <a:ea typeface="Secular One"/>
                <a:cs typeface="Secular One"/>
              </a:rPr>
              <a:t>perfil</a:t>
            </a:r>
          </a:p>
        </p:txBody>
      </p:sp>
    </p:spTree>
    <p:extLst>
      <p:ext uri="{BB962C8B-B14F-4D97-AF65-F5344CB8AC3E}">
        <p14:creationId xmlns:p14="http://schemas.microsoft.com/office/powerpoint/2010/main" val="156018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2E811-8ECF-8045-BA7E-1C276D5FBC4A}"/>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CCADD821-18A7-CB35-7A5D-21A9E3D49362}"/>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2AA8F020-77EE-2290-542B-F4F05B08E367}"/>
              </a:ext>
            </a:extLst>
          </p:cNvPr>
          <p:cNvSpPr>
            <a:spLocks noGrp="1"/>
          </p:cNvSpPr>
          <p:nvPr>
            <p:ph type="sldNum" sz="quarter" idx="4"/>
          </p:nvPr>
        </p:nvSpPr>
        <p:spPr/>
        <p:txBody>
          <a:bodyPr/>
          <a:lstStyle/>
          <a:p>
            <a:fld id="{2F70CCD0-DC08-4722-8DB9-F9D5B94D7626}" type="slidenum">
              <a:rPr lang="pt-BR" smtClean="0">
                <a:solidFill>
                  <a:schemeClr val="bg1"/>
                </a:solidFill>
              </a:rPr>
              <a:pPr/>
              <a:t>24</a:t>
            </a:fld>
            <a:endParaRPr lang="pt-BR">
              <a:solidFill>
                <a:schemeClr val="bg1"/>
              </a:solidFill>
            </a:endParaRPr>
          </a:p>
        </p:txBody>
      </p:sp>
      <p:sp>
        <p:nvSpPr>
          <p:cNvPr id="10" name="CaixaDeTexto 9">
            <a:extLst>
              <a:ext uri="{FF2B5EF4-FFF2-40B4-BE49-F238E27FC236}">
                <a16:creationId xmlns:a16="http://schemas.microsoft.com/office/drawing/2014/main" id="{0C5FBB06-DD75-AB30-DCE7-D4963D89D090}"/>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E4731DE2-CA26-B84E-1B19-9C0C302A1DB7}"/>
              </a:ext>
            </a:extLst>
          </p:cNvPr>
          <p:cNvPicPr>
            <a:picLocks noChangeAspect="1"/>
          </p:cNvPicPr>
          <p:nvPr/>
        </p:nvPicPr>
        <p:blipFill>
          <a:blip r:embed="rId2"/>
          <a:stretch>
            <a:fillRect/>
          </a:stretch>
        </p:blipFill>
        <p:spPr>
          <a:xfrm>
            <a:off x="2" y="817688"/>
            <a:ext cx="12191995" cy="6037174"/>
          </a:xfrm>
          <a:prstGeom prst="rect">
            <a:avLst/>
          </a:prstGeom>
        </p:spPr>
      </p:pic>
    </p:spTree>
    <p:extLst>
      <p:ext uri="{BB962C8B-B14F-4D97-AF65-F5344CB8AC3E}">
        <p14:creationId xmlns:p14="http://schemas.microsoft.com/office/powerpoint/2010/main" val="143858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5B376-090F-30D0-D61A-57733EA1919D}"/>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2ECE9598-0D76-E0B5-9993-86976EA82D6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Tela de celular com fundo preto&#10;&#10;O conteúdo gerado por IA pode estar incorreto.">
            <a:extLst>
              <a:ext uri="{FF2B5EF4-FFF2-40B4-BE49-F238E27FC236}">
                <a16:creationId xmlns:a16="http://schemas.microsoft.com/office/drawing/2014/main" id="{13D49827-4898-38EC-B8AA-9A67408898E5}"/>
              </a:ext>
            </a:extLst>
          </p:cNvPr>
          <p:cNvPicPr>
            <a:picLocks noChangeAspect="1"/>
          </p:cNvPicPr>
          <p:nvPr/>
        </p:nvPicPr>
        <p:blipFill>
          <a:blip r:embed="rId2"/>
          <a:stretch>
            <a:fillRect/>
          </a:stretch>
        </p:blipFill>
        <p:spPr>
          <a:xfrm>
            <a:off x="0" y="1055391"/>
            <a:ext cx="12192000" cy="5800571"/>
          </a:xfrm>
          <a:prstGeom prst="rect">
            <a:avLst/>
          </a:prstGeom>
        </p:spPr>
      </p:pic>
      <p:sp>
        <p:nvSpPr>
          <p:cNvPr id="2" name="Espaço Reservado para Número de Slide 1">
            <a:extLst>
              <a:ext uri="{FF2B5EF4-FFF2-40B4-BE49-F238E27FC236}">
                <a16:creationId xmlns:a16="http://schemas.microsoft.com/office/drawing/2014/main" id="{E41031B4-8F20-DD70-C268-DFA203C3F82E}"/>
              </a:ext>
            </a:extLst>
          </p:cNvPr>
          <p:cNvSpPr>
            <a:spLocks noGrp="1"/>
          </p:cNvSpPr>
          <p:nvPr>
            <p:ph type="sldNum" sz="quarter" idx="4"/>
          </p:nvPr>
        </p:nvSpPr>
        <p:spPr/>
        <p:txBody>
          <a:bodyPr/>
          <a:lstStyle/>
          <a:p>
            <a:fld id="{2F70CCD0-DC08-4722-8DB9-F9D5B94D7626}" type="slidenum">
              <a:rPr lang="pt-BR" smtClean="0">
                <a:solidFill>
                  <a:schemeClr val="bg1"/>
                </a:solidFill>
              </a:rPr>
              <a:pPr/>
              <a:t>25</a:t>
            </a:fld>
            <a:endParaRPr lang="pt-BR">
              <a:solidFill>
                <a:schemeClr val="bg1"/>
              </a:solidFill>
            </a:endParaRPr>
          </a:p>
        </p:txBody>
      </p:sp>
      <p:sp>
        <p:nvSpPr>
          <p:cNvPr id="6" name="CaixaDeTexto 5">
            <a:extLst>
              <a:ext uri="{FF2B5EF4-FFF2-40B4-BE49-F238E27FC236}">
                <a16:creationId xmlns:a16="http://schemas.microsoft.com/office/drawing/2014/main" id="{F17CE1A1-BC7C-21DA-5C32-A0F5CC46431F}"/>
              </a:ext>
            </a:extLst>
          </p:cNvPr>
          <p:cNvSpPr txBox="1"/>
          <p:nvPr/>
        </p:nvSpPr>
        <p:spPr>
          <a:xfrm>
            <a:off x="972944" y="-122377"/>
            <a:ext cx="3879273" cy="1107996"/>
          </a:xfrm>
          <a:prstGeom prst="rect">
            <a:avLst/>
          </a:prstGeom>
          <a:noFill/>
        </p:spPr>
        <p:txBody>
          <a:bodyPr wrap="square" lIns="91440" tIns="45720" rIns="91440" bIns="45720" anchor="t">
            <a:spAutoFit/>
          </a:bodyPr>
          <a:lstStyle/>
          <a:p>
            <a:pPr>
              <a:lnSpc>
                <a:spcPts val="9600"/>
              </a:lnSpc>
            </a:pPr>
            <a:r>
              <a:rPr lang="en-US" sz="2400" err="1">
                <a:solidFill>
                  <a:srgbClr val="FFFFFF"/>
                </a:solidFill>
                <a:latin typeface="Secular One"/>
                <a:ea typeface="Secular One"/>
                <a:cs typeface="Secular One"/>
                <a:sym typeface="Secular One"/>
              </a:rPr>
              <a:t>Editar</a:t>
            </a:r>
            <a:r>
              <a:rPr lang="en-US" sz="2400">
                <a:solidFill>
                  <a:srgbClr val="FFFFFF"/>
                </a:solidFill>
                <a:latin typeface="Secular One"/>
                <a:ea typeface="Secular One"/>
                <a:cs typeface="Secular One"/>
                <a:sym typeface="Secular One"/>
              </a:rPr>
              <a:t> </a:t>
            </a:r>
            <a:r>
              <a:rPr lang="en-US" sz="2400" err="1">
                <a:solidFill>
                  <a:srgbClr val="FFFFFF"/>
                </a:solidFill>
                <a:latin typeface="Secular One"/>
                <a:ea typeface="Secular One"/>
                <a:cs typeface="Secular One"/>
                <a:sym typeface="Secular One"/>
              </a:rPr>
              <a:t>Perfil</a:t>
            </a:r>
            <a:endParaRPr lang="en-US" sz="2400" err="1">
              <a:solidFill>
                <a:srgbClr val="FFFFFF"/>
              </a:solidFill>
              <a:latin typeface="Secular One"/>
              <a:ea typeface="Secular One"/>
              <a:cs typeface="Secular One"/>
            </a:endParaRPr>
          </a:p>
        </p:txBody>
      </p:sp>
    </p:spTree>
    <p:extLst>
      <p:ext uri="{BB962C8B-B14F-4D97-AF65-F5344CB8AC3E}">
        <p14:creationId xmlns:p14="http://schemas.microsoft.com/office/powerpoint/2010/main" val="74604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29B04-E5CE-4433-5153-36E809C18D96}"/>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04173E57-A4F9-DF62-BE3E-8E66F811BB5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7D1B5CCD-494B-CF1C-ADA5-1ABB6335DE62}"/>
              </a:ext>
            </a:extLst>
          </p:cNvPr>
          <p:cNvSpPr>
            <a:spLocks noGrp="1"/>
          </p:cNvSpPr>
          <p:nvPr>
            <p:ph type="sldNum" sz="quarter" idx="4"/>
          </p:nvPr>
        </p:nvSpPr>
        <p:spPr/>
        <p:txBody>
          <a:bodyPr/>
          <a:lstStyle/>
          <a:p>
            <a:fld id="{2F70CCD0-DC08-4722-8DB9-F9D5B94D7626}" type="slidenum">
              <a:rPr lang="pt-BR" smtClean="0">
                <a:solidFill>
                  <a:schemeClr val="bg1"/>
                </a:solidFill>
              </a:rPr>
              <a:pPr/>
              <a:t>26</a:t>
            </a:fld>
            <a:endParaRPr lang="pt-BR">
              <a:solidFill>
                <a:schemeClr val="bg1"/>
              </a:solidFill>
            </a:endParaRPr>
          </a:p>
        </p:txBody>
      </p:sp>
      <p:sp>
        <p:nvSpPr>
          <p:cNvPr id="10" name="CaixaDeTexto 9">
            <a:extLst>
              <a:ext uri="{FF2B5EF4-FFF2-40B4-BE49-F238E27FC236}">
                <a16:creationId xmlns:a16="http://schemas.microsoft.com/office/drawing/2014/main" id="{2AFA1FDF-13EB-4AAD-A0A8-3BA33AFE0B60}"/>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F403DDBB-342A-BD13-0A3C-2C56545B3B9C}"/>
              </a:ext>
            </a:extLst>
          </p:cNvPr>
          <p:cNvPicPr>
            <a:picLocks noChangeAspect="1"/>
          </p:cNvPicPr>
          <p:nvPr/>
        </p:nvPicPr>
        <p:blipFill>
          <a:blip r:embed="rId2"/>
          <a:stretch>
            <a:fillRect/>
          </a:stretch>
        </p:blipFill>
        <p:spPr>
          <a:xfrm>
            <a:off x="2" y="817688"/>
            <a:ext cx="12191995" cy="6037173"/>
          </a:xfrm>
          <a:prstGeom prst="rect">
            <a:avLst/>
          </a:prstGeom>
        </p:spPr>
      </p:pic>
    </p:spTree>
    <p:extLst>
      <p:ext uri="{BB962C8B-B14F-4D97-AF65-F5344CB8AC3E}">
        <p14:creationId xmlns:p14="http://schemas.microsoft.com/office/powerpoint/2010/main" val="4022887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F5BDA-5BEB-1371-3CDB-DB85749A5C20}"/>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815EFB7-9D1E-F371-B6CE-DA3592423738}"/>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64F3EF0E-8882-CAC6-6972-A5B939E99462}"/>
              </a:ext>
            </a:extLst>
          </p:cNvPr>
          <p:cNvSpPr>
            <a:spLocks noGrp="1"/>
          </p:cNvSpPr>
          <p:nvPr>
            <p:ph type="sldNum" sz="quarter" idx="4"/>
          </p:nvPr>
        </p:nvSpPr>
        <p:spPr/>
        <p:txBody>
          <a:bodyPr/>
          <a:lstStyle/>
          <a:p>
            <a:fld id="{2F70CCD0-DC08-4722-8DB9-F9D5B94D7626}" type="slidenum">
              <a:rPr lang="pt-BR" smtClean="0">
                <a:solidFill>
                  <a:schemeClr val="bg1"/>
                </a:solidFill>
              </a:rPr>
              <a:pPr/>
              <a:t>27</a:t>
            </a:fld>
            <a:endParaRPr lang="pt-BR">
              <a:solidFill>
                <a:schemeClr val="bg1"/>
              </a:solidFill>
            </a:endParaRPr>
          </a:p>
        </p:txBody>
      </p:sp>
      <p:sp>
        <p:nvSpPr>
          <p:cNvPr id="6" name="CaixaDeTexto 5">
            <a:extLst>
              <a:ext uri="{FF2B5EF4-FFF2-40B4-BE49-F238E27FC236}">
                <a16:creationId xmlns:a16="http://schemas.microsoft.com/office/drawing/2014/main" id="{140F643B-0FA9-F4DF-85BD-92EF46D320CA}"/>
              </a:ext>
            </a:extLst>
          </p:cNvPr>
          <p:cNvSpPr txBox="1"/>
          <p:nvPr/>
        </p:nvSpPr>
        <p:spPr>
          <a:xfrm>
            <a:off x="729638" y="-120382"/>
            <a:ext cx="3776635"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Interação com o chatbot</a:t>
            </a:r>
            <a:endParaRPr lang="en-US" sz="2400">
              <a:solidFill>
                <a:srgbClr val="FFFFFF"/>
              </a:solidFill>
              <a:latin typeface="Secular One"/>
              <a:ea typeface="Secular One"/>
              <a:cs typeface="Secular One"/>
              <a:sym typeface="Secular One"/>
            </a:endParaRPr>
          </a:p>
        </p:txBody>
      </p:sp>
      <p:pic>
        <p:nvPicPr>
          <p:cNvPr id="5" name="Imagem 4" descr="Interface gráfica do usuário, Texto, Aplicativo, chat ou mensagem de texto&#10;&#10;O conteúdo gerado por IA pode estar incorreto.">
            <a:extLst>
              <a:ext uri="{FF2B5EF4-FFF2-40B4-BE49-F238E27FC236}">
                <a16:creationId xmlns:a16="http://schemas.microsoft.com/office/drawing/2014/main" id="{50D548B2-4AAB-ED29-0D26-F6DCAB0341EC}"/>
              </a:ext>
            </a:extLst>
          </p:cNvPr>
          <p:cNvPicPr>
            <a:picLocks noChangeAspect="1"/>
          </p:cNvPicPr>
          <p:nvPr/>
        </p:nvPicPr>
        <p:blipFill>
          <a:blip r:embed="rId2"/>
          <a:stretch>
            <a:fillRect/>
          </a:stretch>
        </p:blipFill>
        <p:spPr>
          <a:xfrm>
            <a:off x="1332186" y="775138"/>
            <a:ext cx="9527628" cy="5951483"/>
          </a:xfrm>
          <a:prstGeom prst="rect">
            <a:avLst/>
          </a:prstGeom>
        </p:spPr>
      </p:pic>
    </p:spTree>
    <p:extLst>
      <p:ext uri="{BB962C8B-B14F-4D97-AF65-F5344CB8AC3E}">
        <p14:creationId xmlns:p14="http://schemas.microsoft.com/office/powerpoint/2010/main" val="178646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6C177-989C-1EE7-CFCA-2AC7853DC76E}"/>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F0CC78F5-F137-10F8-AC72-CF2CD25970D5}"/>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1E0A3978-6EA3-5440-1AEE-78D747CB49BC}"/>
              </a:ext>
            </a:extLst>
          </p:cNvPr>
          <p:cNvSpPr>
            <a:spLocks noGrp="1"/>
          </p:cNvSpPr>
          <p:nvPr>
            <p:ph type="sldNum" sz="quarter" idx="4"/>
          </p:nvPr>
        </p:nvSpPr>
        <p:spPr/>
        <p:txBody>
          <a:bodyPr/>
          <a:lstStyle/>
          <a:p>
            <a:fld id="{2F70CCD0-DC08-4722-8DB9-F9D5B94D7626}" type="slidenum">
              <a:rPr lang="pt-BR" smtClean="0">
                <a:solidFill>
                  <a:schemeClr val="bg1"/>
                </a:solidFill>
              </a:rPr>
              <a:pPr/>
              <a:t>28</a:t>
            </a:fld>
            <a:endParaRPr lang="pt-BR">
              <a:solidFill>
                <a:schemeClr val="bg1"/>
              </a:solidFill>
            </a:endParaRPr>
          </a:p>
        </p:txBody>
      </p:sp>
      <p:sp>
        <p:nvSpPr>
          <p:cNvPr id="7" name="CaixaDeTexto 6">
            <a:extLst>
              <a:ext uri="{FF2B5EF4-FFF2-40B4-BE49-F238E27FC236}">
                <a16:creationId xmlns:a16="http://schemas.microsoft.com/office/drawing/2014/main" id="{61C5F200-24ED-99D5-8537-C8459761FC4B}"/>
              </a:ext>
            </a:extLst>
          </p:cNvPr>
          <p:cNvSpPr txBox="1"/>
          <p:nvPr/>
        </p:nvSpPr>
        <p:spPr>
          <a:xfrm>
            <a:off x="729638" y="-120382"/>
            <a:ext cx="3776635"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Interação com o chatbot</a:t>
            </a:r>
            <a:endParaRPr lang="en-US" sz="2400">
              <a:solidFill>
                <a:srgbClr val="FFFFFF"/>
              </a:solidFill>
              <a:latin typeface="Secular One"/>
              <a:ea typeface="Secular One"/>
              <a:cs typeface="Secular One"/>
              <a:sym typeface="Secular One"/>
            </a:endParaRPr>
          </a:p>
        </p:txBody>
      </p:sp>
      <p:pic>
        <p:nvPicPr>
          <p:cNvPr id="5" name="Imagem 4" descr="Interface gráfica do usuário, Texto, chat ou mensagem de texto&#10;&#10;O conteúdo gerado por IA pode estar incorreto.">
            <a:extLst>
              <a:ext uri="{FF2B5EF4-FFF2-40B4-BE49-F238E27FC236}">
                <a16:creationId xmlns:a16="http://schemas.microsoft.com/office/drawing/2014/main" id="{1DA0EAC7-C07C-BDF0-0514-97C312793139}"/>
              </a:ext>
            </a:extLst>
          </p:cNvPr>
          <p:cNvPicPr>
            <a:picLocks noChangeAspect="1"/>
          </p:cNvPicPr>
          <p:nvPr/>
        </p:nvPicPr>
        <p:blipFill>
          <a:blip r:embed="rId2"/>
          <a:stretch>
            <a:fillRect/>
          </a:stretch>
        </p:blipFill>
        <p:spPr>
          <a:xfrm>
            <a:off x="904875" y="847232"/>
            <a:ext cx="10382250" cy="5859846"/>
          </a:xfrm>
          <a:prstGeom prst="rect">
            <a:avLst/>
          </a:prstGeom>
        </p:spPr>
      </p:pic>
    </p:spTree>
    <p:extLst>
      <p:ext uri="{BB962C8B-B14F-4D97-AF65-F5344CB8AC3E}">
        <p14:creationId xmlns:p14="http://schemas.microsoft.com/office/powerpoint/2010/main" val="215470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7884-A3B9-C66C-919A-724F325AF28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1E846EB4-6DD3-441C-35DE-FBFFA54FCA1C}"/>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B160C014-8DA4-12FF-51D5-6573D9D94E8B}"/>
              </a:ext>
            </a:extLst>
          </p:cNvPr>
          <p:cNvSpPr>
            <a:spLocks noGrp="1"/>
          </p:cNvSpPr>
          <p:nvPr>
            <p:ph type="sldNum" sz="quarter" idx="4"/>
          </p:nvPr>
        </p:nvSpPr>
        <p:spPr/>
        <p:txBody>
          <a:bodyPr/>
          <a:lstStyle/>
          <a:p>
            <a:fld id="{2F70CCD0-DC08-4722-8DB9-F9D5B94D7626}" type="slidenum">
              <a:rPr lang="pt-BR" smtClean="0">
                <a:solidFill>
                  <a:schemeClr val="bg1"/>
                </a:solidFill>
              </a:rPr>
              <a:pPr/>
              <a:t>29</a:t>
            </a:fld>
            <a:endParaRPr lang="pt-BR">
              <a:solidFill>
                <a:schemeClr val="bg1"/>
              </a:solidFill>
            </a:endParaRPr>
          </a:p>
        </p:txBody>
      </p:sp>
      <p:sp>
        <p:nvSpPr>
          <p:cNvPr id="10" name="CaixaDeTexto 9">
            <a:extLst>
              <a:ext uri="{FF2B5EF4-FFF2-40B4-BE49-F238E27FC236}">
                <a16:creationId xmlns:a16="http://schemas.microsoft.com/office/drawing/2014/main" id="{AD1963D4-4072-9941-C95B-F6F10F5A5A59}"/>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3D68CED1-DABC-9232-370B-D4EE6E200BE5}"/>
              </a:ext>
            </a:extLst>
          </p:cNvPr>
          <p:cNvPicPr>
            <a:picLocks noChangeAspect="1"/>
          </p:cNvPicPr>
          <p:nvPr/>
        </p:nvPicPr>
        <p:blipFill>
          <a:blip r:embed="rId2"/>
          <a:stretch>
            <a:fillRect/>
          </a:stretch>
        </p:blipFill>
        <p:spPr>
          <a:xfrm>
            <a:off x="3" y="817688"/>
            <a:ext cx="12191993" cy="6037173"/>
          </a:xfrm>
          <a:prstGeom prst="rect">
            <a:avLst/>
          </a:prstGeom>
        </p:spPr>
      </p:pic>
    </p:spTree>
    <p:extLst>
      <p:ext uri="{BB962C8B-B14F-4D97-AF65-F5344CB8AC3E}">
        <p14:creationId xmlns:p14="http://schemas.microsoft.com/office/powerpoint/2010/main" val="1237614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tângulo 41">
            <a:extLst>
              <a:ext uri="{FF2B5EF4-FFF2-40B4-BE49-F238E27FC236}">
                <a16:creationId xmlns:a16="http://schemas.microsoft.com/office/drawing/2014/main" id="{D8E85311-A8EA-FE26-FD0E-6B43F29767AA}"/>
              </a:ext>
            </a:extLst>
          </p:cNvPr>
          <p:cNvSpPr>
            <a:spLocks noGrp="1" noRot="1" noMove="1" noResize="1" noEditPoints="1" noAdjustHandles="1" noChangeArrowheads="1" noChangeShapeType="1"/>
          </p:cNvSpPr>
          <p:nvPr/>
        </p:nvSpPr>
        <p:spPr>
          <a:xfrm>
            <a:off x="21772"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81" name="Group 2">
            <a:extLst>
              <a:ext uri="{FF2B5EF4-FFF2-40B4-BE49-F238E27FC236}">
                <a16:creationId xmlns:a16="http://schemas.microsoft.com/office/drawing/2014/main" id="{7F5B6F52-86F0-5308-CC47-79E00E462F2E}"/>
              </a:ext>
            </a:extLst>
          </p:cNvPr>
          <p:cNvGrpSpPr>
            <a:grpSpLocks noChangeAspect="1"/>
          </p:cNvGrpSpPr>
          <p:nvPr/>
        </p:nvGrpSpPr>
        <p:grpSpPr>
          <a:xfrm>
            <a:off x="-5675805" y="-2065764"/>
            <a:ext cx="12372969" cy="7138219"/>
            <a:chOff x="0" y="0"/>
            <a:chExt cx="6350000" cy="3810000"/>
          </a:xfrm>
          <a:gradFill flip="none" rotWithShape="1">
            <a:gsLst>
              <a:gs pos="46000">
                <a:srgbClr val="122C60"/>
              </a:gs>
              <a:gs pos="100000">
                <a:schemeClr val="accent1">
                  <a:lumMod val="60000"/>
                </a:schemeClr>
              </a:gs>
            </a:gsLst>
            <a:path path="circle">
              <a:fillToRect l="50000" t="130000" r="50000" b="-30000"/>
            </a:path>
            <a:tileRect/>
          </a:gradFill>
        </p:grpSpPr>
        <p:sp>
          <p:nvSpPr>
            <p:cNvPr id="115" name="Freeform 3">
              <a:extLst>
                <a:ext uri="{FF2B5EF4-FFF2-40B4-BE49-F238E27FC236}">
                  <a16:creationId xmlns:a16="http://schemas.microsoft.com/office/drawing/2014/main" id="{2FC96266-DCF4-96A5-F935-5AC71D3159D3}"/>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grpFill/>
            <a:ln w="12700">
              <a:solidFill>
                <a:srgbClr val="000000"/>
              </a:solidFill>
            </a:ln>
          </p:spPr>
          <p:txBody>
            <a:bodyPr/>
            <a:lstStyle/>
            <a:p>
              <a:endParaRPr lang="pt-BR"/>
            </a:p>
          </p:txBody>
        </p:sp>
        <p:sp>
          <p:nvSpPr>
            <p:cNvPr id="116" name="Freeform 4">
              <a:extLst>
                <a:ext uri="{FF2B5EF4-FFF2-40B4-BE49-F238E27FC236}">
                  <a16:creationId xmlns:a16="http://schemas.microsoft.com/office/drawing/2014/main" id="{CA9E9675-C63D-D0EA-67E7-92FDE2ED58B8}"/>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grpFill/>
          </p:spPr>
          <p:txBody>
            <a:bodyPr/>
            <a:lstStyle/>
            <a:p>
              <a:endParaRPr lang="pt-BR"/>
            </a:p>
          </p:txBody>
        </p:sp>
      </p:grpSp>
      <p:pic>
        <p:nvPicPr>
          <p:cNvPr id="117" name="Imagem 116" descr="Logotipo&#10;&#10;O conteúdo gerado por IA pode estar incorreto.">
            <a:extLst>
              <a:ext uri="{FF2B5EF4-FFF2-40B4-BE49-F238E27FC236}">
                <a16:creationId xmlns:a16="http://schemas.microsoft.com/office/drawing/2014/main" id="{DC78A5B7-0CE9-C8D1-7B65-1037A5241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3" y="5845554"/>
            <a:ext cx="2301243" cy="711619"/>
          </a:xfrm>
          <a:prstGeom prst="rect">
            <a:avLst/>
          </a:prstGeom>
        </p:spPr>
      </p:pic>
      <p:sp>
        <p:nvSpPr>
          <p:cNvPr id="11" name="Espaço Reservado para Número de Slide 10">
            <a:extLst>
              <a:ext uri="{FF2B5EF4-FFF2-40B4-BE49-F238E27FC236}">
                <a16:creationId xmlns:a16="http://schemas.microsoft.com/office/drawing/2014/main" id="{82171EAA-C210-D82D-2076-49BBAD9C8761}"/>
              </a:ext>
            </a:extLst>
          </p:cNvPr>
          <p:cNvSpPr>
            <a:spLocks noGrp="1"/>
          </p:cNvSpPr>
          <p:nvPr>
            <p:ph type="sldNum" sz="quarter" idx="4"/>
          </p:nvPr>
        </p:nvSpPr>
        <p:spPr>
          <a:xfrm>
            <a:off x="11484393" y="6236276"/>
            <a:ext cx="512525" cy="365125"/>
          </a:xfrm>
          <a:prstGeom prst="rect">
            <a:avLst/>
          </a:prstGeom>
        </p:spPr>
        <p:txBody>
          <a:bodyPr lIns="91440" tIns="45720" rIns="91440" bIns="45720" anchor="t"/>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a:t>
            </a:fld>
            <a:endParaRPr lang="pt-BR" sz="1800">
              <a:solidFill>
                <a:schemeClr val="bg1"/>
              </a:solidFill>
            </a:endParaRPr>
          </a:p>
        </p:txBody>
      </p:sp>
      <p:sp>
        <p:nvSpPr>
          <p:cNvPr id="114" name="Freeform 8">
            <a:extLst>
              <a:ext uri="{FF2B5EF4-FFF2-40B4-BE49-F238E27FC236}">
                <a16:creationId xmlns:a16="http://schemas.microsoft.com/office/drawing/2014/main" id="{2E0D4B97-A1C0-A6AD-5EB0-5484C8C17A65}"/>
              </a:ext>
            </a:extLst>
          </p:cNvPr>
          <p:cNvSpPr/>
          <p:nvPr/>
        </p:nvSpPr>
        <p:spPr>
          <a:xfrm>
            <a:off x="7965488" y="57139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3" name="Freeform 8">
            <a:extLst>
              <a:ext uri="{FF2B5EF4-FFF2-40B4-BE49-F238E27FC236}">
                <a16:creationId xmlns:a16="http://schemas.microsoft.com/office/drawing/2014/main" id="{AB93CDA0-C568-5466-B508-63CBDA724A6A}"/>
              </a:ext>
            </a:extLst>
          </p:cNvPr>
          <p:cNvSpPr/>
          <p:nvPr/>
        </p:nvSpPr>
        <p:spPr>
          <a:xfrm>
            <a:off x="7965488" y="1159229"/>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5" name="Freeform 8">
            <a:extLst>
              <a:ext uri="{FF2B5EF4-FFF2-40B4-BE49-F238E27FC236}">
                <a16:creationId xmlns:a16="http://schemas.microsoft.com/office/drawing/2014/main" id="{782CD526-0FD3-7368-671E-4F07D610D534}"/>
              </a:ext>
            </a:extLst>
          </p:cNvPr>
          <p:cNvSpPr/>
          <p:nvPr/>
        </p:nvSpPr>
        <p:spPr>
          <a:xfrm>
            <a:off x="7965487" y="1813587"/>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7" name="CaixaDeTexto 6">
            <a:extLst>
              <a:ext uri="{FF2B5EF4-FFF2-40B4-BE49-F238E27FC236}">
                <a16:creationId xmlns:a16="http://schemas.microsoft.com/office/drawing/2014/main" id="{D9A3249C-53D5-107E-6A72-CD3E5D1C7C58}"/>
              </a:ext>
            </a:extLst>
          </p:cNvPr>
          <p:cNvSpPr txBox="1"/>
          <p:nvPr/>
        </p:nvSpPr>
        <p:spPr>
          <a:xfrm>
            <a:off x="8073185" y="673069"/>
            <a:ext cx="494878" cy="369332"/>
          </a:xfrm>
          <a:prstGeom prst="rect">
            <a:avLst/>
          </a:prstGeom>
          <a:noFill/>
        </p:spPr>
        <p:txBody>
          <a:bodyPr wrap="square" lIns="91440" tIns="45720" rIns="91440" bIns="45720" rtlCol="0" anchor="t">
            <a:spAutoFit/>
          </a:bodyPr>
          <a:lstStyle/>
          <a:p>
            <a:r>
              <a:rPr lang="pt-BR">
                <a:solidFill>
                  <a:schemeClr val="bg1"/>
                </a:solidFill>
              </a:rPr>
              <a:t>4</a:t>
            </a:r>
          </a:p>
        </p:txBody>
      </p:sp>
      <p:sp>
        <p:nvSpPr>
          <p:cNvPr id="9" name="CaixaDeTexto 8">
            <a:extLst>
              <a:ext uri="{FF2B5EF4-FFF2-40B4-BE49-F238E27FC236}">
                <a16:creationId xmlns:a16="http://schemas.microsoft.com/office/drawing/2014/main" id="{8D9D5DD9-27C8-2CC8-DD6A-11E99EA69098}"/>
              </a:ext>
            </a:extLst>
          </p:cNvPr>
          <p:cNvSpPr txBox="1"/>
          <p:nvPr/>
        </p:nvSpPr>
        <p:spPr>
          <a:xfrm>
            <a:off x="8073153" y="1235239"/>
            <a:ext cx="281787" cy="369332"/>
          </a:xfrm>
          <a:prstGeom prst="rect">
            <a:avLst/>
          </a:prstGeom>
          <a:noFill/>
        </p:spPr>
        <p:txBody>
          <a:bodyPr wrap="square" lIns="91440" tIns="45720" rIns="91440" bIns="45720" anchor="t">
            <a:spAutoFit/>
          </a:bodyPr>
          <a:lstStyle/>
          <a:p>
            <a:r>
              <a:rPr lang="pt-BR">
                <a:solidFill>
                  <a:schemeClr val="bg1"/>
                </a:solidFill>
              </a:rPr>
              <a:t>5</a:t>
            </a:r>
          </a:p>
        </p:txBody>
      </p:sp>
      <p:sp>
        <p:nvSpPr>
          <p:cNvPr id="10" name="CaixaDeTexto 9">
            <a:extLst>
              <a:ext uri="{FF2B5EF4-FFF2-40B4-BE49-F238E27FC236}">
                <a16:creationId xmlns:a16="http://schemas.microsoft.com/office/drawing/2014/main" id="{7FFF37AA-2CE9-B6EA-32A1-C93F49039634}"/>
              </a:ext>
            </a:extLst>
          </p:cNvPr>
          <p:cNvSpPr txBox="1"/>
          <p:nvPr/>
        </p:nvSpPr>
        <p:spPr>
          <a:xfrm>
            <a:off x="8084206" y="1875264"/>
            <a:ext cx="250132" cy="369332"/>
          </a:xfrm>
          <a:prstGeom prst="rect">
            <a:avLst/>
          </a:prstGeom>
          <a:noFill/>
        </p:spPr>
        <p:txBody>
          <a:bodyPr wrap="square" lIns="91440" tIns="45720" rIns="91440" bIns="45720" anchor="t">
            <a:spAutoFit/>
          </a:bodyPr>
          <a:lstStyle/>
          <a:p>
            <a:r>
              <a:rPr lang="pt-BR">
                <a:solidFill>
                  <a:schemeClr val="bg1"/>
                </a:solidFill>
              </a:rPr>
              <a:t>6</a:t>
            </a:r>
          </a:p>
        </p:txBody>
      </p:sp>
      <p:sp>
        <p:nvSpPr>
          <p:cNvPr id="17" name="Freeform 8">
            <a:extLst>
              <a:ext uri="{FF2B5EF4-FFF2-40B4-BE49-F238E27FC236}">
                <a16:creationId xmlns:a16="http://schemas.microsoft.com/office/drawing/2014/main" id="{F6622830-2AE6-CEB4-D535-C6E02A00431B}"/>
              </a:ext>
            </a:extLst>
          </p:cNvPr>
          <p:cNvSpPr/>
          <p:nvPr/>
        </p:nvSpPr>
        <p:spPr>
          <a:xfrm>
            <a:off x="7965488" y="239739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19" name="CaixaDeTexto 18">
            <a:extLst>
              <a:ext uri="{FF2B5EF4-FFF2-40B4-BE49-F238E27FC236}">
                <a16:creationId xmlns:a16="http://schemas.microsoft.com/office/drawing/2014/main" id="{4C853D65-E94F-C621-593A-00916C5E893A}"/>
              </a:ext>
            </a:extLst>
          </p:cNvPr>
          <p:cNvSpPr txBox="1"/>
          <p:nvPr/>
        </p:nvSpPr>
        <p:spPr>
          <a:xfrm>
            <a:off x="8084206" y="2459067"/>
            <a:ext cx="377060" cy="369332"/>
          </a:xfrm>
          <a:prstGeom prst="rect">
            <a:avLst/>
          </a:prstGeom>
          <a:noFill/>
        </p:spPr>
        <p:txBody>
          <a:bodyPr wrap="square" lIns="91440" tIns="45720" rIns="91440" bIns="45720" anchor="t">
            <a:spAutoFit/>
          </a:bodyPr>
          <a:lstStyle/>
          <a:p>
            <a:r>
              <a:rPr lang="pt-BR">
                <a:solidFill>
                  <a:schemeClr val="bg1"/>
                </a:solidFill>
              </a:rPr>
              <a:t>7</a:t>
            </a:r>
          </a:p>
        </p:txBody>
      </p:sp>
      <p:sp>
        <p:nvSpPr>
          <p:cNvPr id="20" name="Freeform 8">
            <a:extLst>
              <a:ext uri="{FF2B5EF4-FFF2-40B4-BE49-F238E27FC236}">
                <a16:creationId xmlns:a16="http://schemas.microsoft.com/office/drawing/2014/main" id="{E4469065-10B0-75C6-7567-C377B70D6BEC}"/>
              </a:ext>
            </a:extLst>
          </p:cNvPr>
          <p:cNvSpPr/>
          <p:nvPr/>
        </p:nvSpPr>
        <p:spPr>
          <a:xfrm>
            <a:off x="7965488" y="2952972"/>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3" name="Freeform 8">
            <a:extLst>
              <a:ext uri="{FF2B5EF4-FFF2-40B4-BE49-F238E27FC236}">
                <a16:creationId xmlns:a16="http://schemas.microsoft.com/office/drawing/2014/main" id="{538F12F4-C4DF-CB8E-AE43-52A3B996C60F}"/>
              </a:ext>
            </a:extLst>
          </p:cNvPr>
          <p:cNvSpPr/>
          <p:nvPr/>
        </p:nvSpPr>
        <p:spPr>
          <a:xfrm>
            <a:off x="7965488" y="3510481"/>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6" name="Freeform 8">
            <a:extLst>
              <a:ext uri="{FF2B5EF4-FFF2-40B4-BE49-F238E27FC236}">
                <a16:creationId xmlns:a16="http://schemas.microsoft.com/office/drawing/2014/main" id="{C48B2E58-5559-2D30-8BDF-F10504B6CA5E}"/>
              </a:ext>
            </a:extLst>
          </p:cNvPr>
          <p:cNvSpPr/>
          <p:nvPr/>
        </p:nvSpPr>
        <p:spPr>
          <a:xfrm>
            <a:off x="7965488" y="406670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15" name="Freeform 8">
            <a:extLst>
              <a:ext uri="{FF2B5EF4-FFF2-40B4-BE49-F238E27FC236}">
                <a16:creationId xmlns:a16="http://schemas.microsoft.com/office/drawing/2014/main" id="{7BC6F17C-8F33-BD84-D8C1-74D96469C692}"/>
              </a:ext>
            </a:extLst>
          </p:cNvPr>
          <p:cNvSpPr/>
          <p:nvPr/>
        </p:nvSpPr>
        <p:spPr>
          <a:xfrm>
            <a:off x="7965488" y="4699669"/>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9" name="CaixaDeTexto 28">
            <a:extLst>
              <a:ext uri="{FF2B5EF4-FFF2-40B4-BE49-F238E27FC236}">
                <a16:creationId xmlns:a16="http://schemas.microsoft.com/office/drawing/2014/main" id="{FAE23872-2567-E1AA-D0B6-9D27BDC29BEC}"/>
              </a:ext>
            </a:extLst>
          </p:cNvPr>
          <p:cNvSpPr txBox="1"/>
          <p:nvPr/>
        </p:nvSpPr>
        <p:spPr>
          <a:xfrm>
            <a:off x="8017427" y="4776539"/>
            <a:ext cx="494877" cy="369332"/>
          </a:xfrm>
          <a:prstGeom prst="rect">
            <a:avLst/>
          </a:prstGeom>
          <a:noFill/>
        </p:spPr>
        <p:txBody>
          <a:bodyPr wrap="square" lIns="91440" tIns="45720" rIns="91440" bIns="45720" anchor="t">
            <a:spAutoFit/>
          </a:bodyPr>
          <a:lstStyle/>
          <a:p>
            <a:r>
              <a:rPr lang="pt-BR">
                <a:solidFill>
                  <a:schemeClr val="bg1"/>
                </a:solidFill>
              </a:rPr>
              <a:t>11</a:t>
            </a:r>
          </a:p>
        </p:txBody>
      </p:sp>
      <p:sp>
        <p:nvSpPr>
          <p:cNvPr id="30" name="Freeform 8">
            <a:extLst>
              <a:ext uri="{FF2B5EF4-FFF2-40B4-BE49-F238E27FC236}">
                <a16:creationId xmlns:a16="http://schemas.microsoft.com/office/drawing/2014/main" id="{CDBF5FEC-537A-4A33-BF44-7A5404CA4C98}"/>
              </a:ext>
            </a:extLst>
          </p:cNvPr>
          <p:cNvSpPr/>
          <p:nvPr/>
        </p:nvSpPr>
        <p:spPr>
          <a:xfrm>
            <a:off x="7965488" y="5341846"/>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82" name="TextBox 5">
            <a:extLst>
              <a:ext uri="{FF2B5EF4-FFF2-40B4-BE49-F238E27FC236}">
                <a16:creationId xmlns:a16="http://schemas.microsoft.com/office/drawing/2014/main" id="{F0F4F259-6C22-FC2F-F0AA-030D19DAB712}"/>
              </a:ext>
            </a:extLst>
          </p:cNvPr>
          <p:cNvSpPr txBox="1"/>
          <p:nvPr/>
        </p:nvSpPr>
        <p:spPr>
          <a:xfrm>
            <a:off x="1886834" y="431474"/>
            <a:ext cx="7096434" cy="880947"/>
          </a:xfrm>
          <a:prstGeom prst="rect">
            <a:avLst/>
          </a:prstGeom>
        </p:spPr>
        <p:txBody>
          <a:bodyPr wrap="square" lIns="0" tIns="0" rIns="0" bIns="0" rtlCol="0" anchor="t">
            <a:spAutoFit/>
          </a:bodyPr>
          <a:lstStyle/>
          <a:p>
            <a:pPr algn="l">
              <a:lnSpc>
                <a:spcPts val="10800"/>
              </a:lnSpc>
            </a:pPr>
            <a:r>
              <a:rPr lang="en-US" sz="6000" err="1">
                <a:solidFill>
                  <a:srgbClr val="FFFFFF"/>
                </a:solidFill>
                <a:latin typeface="Secular One"/>
                <a:ea typeface="Secular One"/>
                <a:cs typeface="Secular One"/>
                <a:sym typeface="Secular One"/>
              </a:rPr>
              <a:t>Sumário</a:t>
            </a:r>
            <a:endParaRPr lang="en-US" sz="6000">
              <a:solidFill>
                <a:srgbClr val="FFFFFF"/>
              </a:solidFill>
              <a:latin typeface="Secular One"/>
              <a:ea typeface="Secular One"/>
              <a:cs typeface="Secular One"/>
              <a:sym typeface="Secular One"/>
            </a:endParaRPr>
          </a:p>
        </p:txBody>
      </p:sp>
      <p:sp>
        <p:nvSpPr>
          <p:cNvPr id="33" name="Freeform 8">
            <a:extLst>
              <a:ext uri="{FF2B5EF4-FFF2-40B4-BE49-F238E27FC236}">
                <a16:creationId xmlns:a16="http://schemas.microsoft.com/office/drawing/2014/main" id="{A67A1E26-6E76-FAF9-57DA-2F3945E9D3E0}"/>
              </a:ext>
            </a:extLst>
          </p:cNvPr>
          <p:cNvSpPr/>
          <p:nvPr/>
        </p:nvSpPr>
        <p:spPr>
          <a:xfrm>
            <a:off x="7965488" y="5912176"/>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46" name="CaixaDeTexto 45">
            <a:extLst>
              <a:ext uri="{FF2B5EF4-FFF2-40B4-BE49-F238E27FC236}">
                <a16:creationId xmlns:a16="http://schemas.microsoft.com/office/drawing/2014/main" id="{F7002971-FE3A-028A-832F-A6D3D7E1EF41}"/>
              </a:ext>
            </a:extLst>
          </p:cNvPr>
          <p:cNvSpPr txBox="1"/>
          <p:nvPr/>
        </p:nvSpPr>
        <p:spPr>
          <a:xfrm>
            <a:off x="8017427" y="5379692"/>
            <a:ext cx="494877" cy="369332"/>
          </a:xfrm>
          <a:prstGeom prst="rect">
            <a:avLst/>
          </a:prstGeom>
          <a:noFill/>
        </p:spPr>
        <p:txBody>
          <a:bodyPr wrap="square" lIns="91440" tIns="45720" rIns="91440" bIns="45720" anchor="t">
            <a:spAutoFit/>
          </a:bodyPr>
          <a:lstStyle/>
          <a:p>
            <a:r>
              <a:rPr lang="pt-BR">
                <a:solidFill>
                  <a:schemeClr val="bg1"/>
                </a:solidFill>
              </a:rPr>
              <a:t>12</a:t>
            </a:r>
          </a:p>
        </p:txBody>
      </p:sp>
      <p:sp>
        <p:nvSpPr>
          <p:cNvPr id="47" name="CaixaDeTexto 46">
            <a:extLst>
              <a:ext uri="{FF2B5EF4-FFF2-40B4-BE49-F238E27FC236}">
                <a16:creationId xmlns:a16="http://schemas.microsoft.com/office/drawing/2014/main" id="{B2603E35-CD9C-670B-3504-2626AEAE8584}"/>
              </a:ext>
            </a:extLst>
          </p:cNvPr>
          <p:cNvSpPr txBox="1"/>
          <p:nvPr/>
        </p:nvSpPr>
        <p:spPr>
          <a:xfrm>
            <a:off x="8017427" y="5979677"/>
            <a:ext cx="494877" cy="369332"/>
          </a:xfrm>
          <a:prstGeom prst="rect">
            <a:avLst/>
          </a:prstGeom>
          <a:noFill/>
        </p:spPr>
        <p:txBody>
          <a:bodyPr wrap="square" lIns="91440" tIns="45720" rIns="91440" bIns="45720" anchor="t">
            <a:spAutoFit/>
          </a:bodyPr>
          <a:lstStyle/>
          <a:p>
            <a:r>
              <a:rPr lang="pt-BR">
                <a:solidFill>
                  <a:schemeClr val="bg1"/>
                </a:solidFill>
              </a:rPr>
              <a:t>23   </a:t>
            </a:r>
          </a:p>
        </p:txBody>
      </p:sp>
      <p:sp>
        <p:nvSpPr>
          <p:cNvPr id="112" name="TextBox 9">
            <a:extLst>
              <a:ext uri="{FF2B5EF4-FFF2-40B4-BE49-F238E27FC236}">
                <a16:creationId xmlns:a16="http://schemas.microsoft.com/office/drawing/2014/main" id="{90844FC4-FD2A-BA67-1FD4-384BEA86F891}"/>
              </a:ext>
            </a:extLst>
          </p:cNvPr>
          <p:cNvSpPr txBox="1"/>
          <p:nvPr/>
        </p:nvSpPr>
        <p:spPr>
          <a:xfrm>
            <a:off x="8569837" y="610770"/>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Quem</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somos</a:t>
            </a:r>
            <a:r>
              <a:rPr lang="en-US" sz="1400" b="1">
                <a:solidFill>
                  <a:srgbClr val="FFFFFF"/>
                </a:solidFill>
                <a:latin typeface="Ubuntu"/>
                <a:ea typeface="Ubuntu"/>
                <a:cs typeface="Ubuntu"/>
                <a:sym typeface="Ubuntu"/>
              </a:rPr>
              <a:t>?</a:t>
            </a:r>
          </a:p>
        </p:txBody>
      </p:sp>
      <p:sp>
        <p:nvSpPr>
          <p:cNvPr id="4" name="TextBox 9">
            <a:extLst>
              <a:ext uri="{FF2B5EF4-FFF2-40B4-BE49-F238E27FC236}">
                <a16:creationId xmlns:a16="http://schemas.microsoft.com/office/drawing/2014/main" id="{343C0992-7165-B6A8-84FC-519D9DDF33E7}"/>
              </a:ext>
            </a:extLst>
          </p:cNvPr>
          <p:cNvSpPr txBox="1"/>
          <p:nvPr/>
        </p:nvSpPr>
        <p:spPr>
          <a:xfrm>
            <a:off x="8566745" y="1186343"/>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sistema</a:t>
            </a:r>
            <a:endParaRPr lang="en-US" sz="1400" b="1">
              <a:solidFill>
                <a:srgbClr val="FFFFFF"/>
              </a:solidFill>
              <a:latin typeface="Ubuntu"/>
              <a:ea typeface="Ubuntu"/>
              <a:cs typeface="Ubuntu"/>
              <a:sym typeface="Ubuntu"/>
            </a:endParaRPr>
          </a:p>
        </p:txBody>
      </p:sp>
      <p:sp>
        <p:nvSpPr>
          <p:cNvPr id="6" name="TextBox 9">
            <a:extLst>
              <a:ext uri="{FF2B5EF4-FFF2-40B4-BE49-F238E27FC236}">
                <a16:creationId xmlns:a16="http://schemas.microsoft.com/office/drawing/2014/main" id="{2E508BC5-FDC8-2B53-FF0B-D56D09A54E6F}"/>
              </a:ext>
            </a:extLst>
          </p:cNvPr>
          <p:cNvSpPr txBox="1"/>
          <p:nvPr/>
        </p:nvSpPr>
        <p:spPr>
          <a:xfrm>
            <a:off x="8566745" y="1814248"/>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Beneficios</a:t>
            </a:r>
            <a:r>
              <a:rPr lang="en-US" sz="1400" b="1">
                <a:solidFill>
                  <a:srgbClr val="FFFFFF"/>
                </a:solidFill>
                <a:latin typeface="Ubuntu"/>
                <a:ea typeface="Ubuntu"/>
                <a:cs typeface="Ubuntu"/>
                <a:sym typeface="Ubuntu"/>
              </a:rPr>
              <a:t> do </a:t>
            </a: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Projeto</a:t>
            </a:r>
            <a:endParaRPr lang="en-US" sz="1400" b="1">
              <a:solidFill>
                <a:srgbClr val="FFFFFF"/>
              </a:solidFill>
              <a:latin typeface="Ubuntu"/>
              <a:ea typeface="Ubuntu"/>
              <a:cs typeface="Ubuntu"/>
              <a:sym typeface="Ubuntu"/>
            </a:endParaRPr>
          </a:p>
        </p:txBody>
      </p:sp>
      <p:sp>
        <p:nvSpPr>
          <p:cNvPr id="18" name="TextBox 9">
            <a:extLst>
              <a:ext uri="{FF2B5EF4-FFF2-40B4-BE49-F238E27FC236}">
                <a16:creationId xmlns:a16="http://schemas.microsoft.com/office/drawing/2014/main" id="{152E3557-A3CD-C347-F86B-0FBD402C01A0}"/>
              </a:ext>
            </a:extLst>
          </p:cNvPr>
          <p:cNvSpPr txBox="1"/>
          <p:nvPr/>
        </p:nvSpPr>
        <p:spPr>
          <a:xfrm>
            <a:off x="8545868" y="2363700"/>
            <a:ext cx="3135452" cy="411395"/>
          </a:xfrm>
          <a:prstGeom prst="rect">
            <a:avLst/>
          </a:prstGeom>
        </p:spPr>
        <p:txBody>
          <a:bodyPr wrap="square" lIns="0" tIns="0" rIns="0" bIns="0" rtlCol="0" anchor="t">
            <a:spAutoFit/>
          </a:bodyPr>
          <a:lstStyle/>
          <a:p>
            <a:pPr algn="l">
              <a:lnSpc>
                <a:spcPts val="3900"/>
              </a:lnSpc>
            </a:pPr>
            <a:r>
              <a:rPr lang="en-US" sz="1400" b="1">
                <a:solidFill>
                  <a:srgbClr val="FFFFFF"/>
                </a:solidFill>
                <a:latin typeface="Ubuntu"/>
                <a:ea typeface="Ubuntu"/>
                <a:cs typeface="Ubuntu"/>
                <a:sym typeface="Ubuntu"/>
              </a:rPr>
              <a:t>Pesquisa de Mercado</a:t>
            </a:r>
          </a:p>
        </p:txBody>
      </p:sp>
      <p:sp>
        <p:nvSpPr>
          <p:cNvPr id="21" name="TextBox 9">
            <a:extLst>
              <a:ext uri="{FF2B5EF4-FFF2-40B4-BE49-F238E27FC236}">
                <a16:creationId xmlns:a16="http://schemas.microsoft.com/office/drawing/2014/main" id="{C8C93BBE-A6C8-4D68-A5E5-81DDF8B76C6C}"/>
              </a:ext>
            </a:extLst>
          </p:cNvPr>
          <p:cNvSpPr txBox="1"/>
          <p:nvPr/>
        </p:nvSpPr>
        <p:spPr>
          <a:xfrm>
            <a:off x="8545868" y="2843808"/>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Evolução</a:t>
            </a:r>
            <a:r>
              <a:rPr lang="en-US" sz="1400" b="1">
                <a:solidFill>
                  <a:srgbClr val="FFFFFF"/>
                </a:solidFill>
                <a:latin typeface="Ubuntu"/>
                <a:ea typeface="Ubuntu"/>
                <a:cs typeface="Ubuntu"/>
                <a:sym typeface="Ubuntu"/>
              </a:rPr>
              <a:t> do Mercado</a:t>
            </a:r>
          </a:p>
        </p:txBody>
      </p:sp>
      <p:sp>
        <p:nvSpPr>
          <p:cNvPr id="22" name="CaixaDeTexto 21">
            <a:extLst>
              <a:ext uri="{FF2B5EF4-FFF2-40B4-BE49-F238E27FC236}">
                <a16:creationId xmlns:a16="http://schemas.microsoft.com/office/drawing/2014/main" id="{14E81322-6E35-5C15-82E5-DA9C52D51AEC}"/>
              </a:ext>
            </a:extLst>
          </p:cNvPr>
          <p:cNvSpPr txBox="1"/>
          <p:nvPr/>
        </p:nvSpPr>
        <p:spPr>
          <a:xfrm>
            <a:off x="8070095" y="3000538"/>
            <a:ext cx="377060" cy="369332"/>
          </a:xfrm>
          <a:prstGeom prst="rect">
            <a:avLst/>
          </a:prstGeom>
          <a:noFill/>
        </p:spPr>
        <p:txBody>
          <a:bodyPr wrap="square" lIns="91440" tIns="45720" rIns="91440" bIns="45720" anchor="t">
            <a:spAutoFit/>
          </a:bodyPr>
          <a:lstStyle/>
          <a:p>
            <a:r>
              <a:rPr lang="pt-BR">
                <a:solidFill>
                  <a:schemeClr val="bg1"/>
                </a:solidFill>
              </a:rPr>
              <a:t>8</a:t>
            </a:r>
          </a:p>
        </p:txBody>
      </p:sp>
      <p:sp>
        <p:nvSpPr>
          <p:cNvPr id="24" name="TextBox 9">
            <a:extLst>
              <a:ext uri="{FF2B5EF4-FFF2-40B4-BE49-F238E27FC236}">
                <a16:creationId xmlns:a16="http://schemas.microsoft.com/office/drawing/2014/main" id="{F892F26E-84C7-B671-85AD-6CCCBB252773}"/>
              </a:ext>
            </a:extLst>
          </p:cNvPr>
          <p:cNvSpPr txBox="1"/>
          <p:nvPr/>
        </p:nvSpPr>
        <p:spPr>
          <a:xfrm>
            <a:off x="8545868" y="3558376"/>
            <a:ext cx="2711184" cy="430887"/>
          </a:xfrm>
          <a:prstGeom prst="rect">
            <a:avLst/>
          </a:prstGeom>
        </p:spPr>
        <p:txBody>
          <a:bodyPr wrap="square" lIns="0" tIns="0" rIns="0" bIns="0" rtlCol="0" anchor="t">
            <a:spAutoFit/>
          </a:bodyPr>
          <a:lstStyle/>
          <a:p>
            <a:pPr algn="l"/>
            <a:r>
              <a:rPr lang="en-US" sz="1400" b="1">
                <a:solidFill>
                  <a:srgbClr val="FFFFFF"/>
                </a:solidFill>
                <a:latin typeface="Ubuntu"/>
                <a:ea typeface="Ubuntu"/>
                <a:cs typeface="Ubuntu"/>
                <a:sym typeface="Ubuntu"/>
              </a:rPr>
              <a:t>Qual o </a:t>
            </a:r>
            <a:r>
              <a:rPr lang="en-US" sz="1400" b="1" err="1">
                <a:solidFill>
                  <a:srgbClr val="FFFFFF"/>
                </a:solidFill>
                <a:latin typeface="Ubuntu"/>
                <a:ea typeface="Ubuntu"/>
                <a:cs typeface="Ubuntu"/>
                <a:sym typeface="Ubuntu"/>
              </a:rPr>
              <a:t>impacto</a:t>
            </a:r>
            <a:r>
              <a:rPr lang="en-US" sz="1400" b="1">
                <a:solidFill>
                  <a:srgbClr val="FFFFFF"/>
                </a:solidFill>
                <a:latin typeface="Ubuntu"/>
                <a:ea typeface="Ubuntu"/>
                <a:cs typeface="Ubuntu"/>
                <a:sym typeface="Ubuntu"/>
              </a:rPr>
              <a:t> do </a:t>
            </a: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site no mercado? </a:t>
            </a:r>
          </a:p>
        </p:txBody>
      </p:sp>
      <p:sp>
        <p:nvSpPr>
          <p:cNvPr id="25" name="CaixaDeTexto 24">
            <a:extLst>
              <a:ext uri="{FF2B5EF4-FFF2-40B4-BE49-F238E27FC236}">
                <a16:creationId xmlns:a16="http://schemas.microsoft.com/office/drawing/2014/main" id="{FF5A5FD4-0961-AEBD-82AA-A75CCC608AAD}"/>
              </a:ext>
            </a:extLst>
          </p:cNvPr>
          <p:cNvSpPr txBox="1"/>
          <p:nvPr/>
        </p:nvSpPr>
        <p:spPr>
          <a:xfrm>
            <a:off x="8070095" y="3586270"/>
            <a:ext cx="377060" cy="369332"/>
          </a:xfrm>
          <a:prstGeom prst="rect">
            <a:avLst/>
          </a:prstGeom>
          <a:noFill/>
        </p:spPr>
        <p:txBody>
          <a:bodyPr wrap="square" lIns="91440" tIns="45720" rIns="91440" bIns="45720" anchor="t">
            <a:spAutoFit/>
          </a:bodyPr>
          <a:lstStyle/>
          <a:p>
            <a:r>
              <a:rPr lang="pt-BR">
                <a:solidFill>
                  <a:schemeClr val="bg1"/>
                </a:solidFill>
              </a:rPr>
              <a:t>9</a:t>
            </a:r>
          </a:p>
        </p:txBody>
      </p:sp>
      <p:sp>
        <p:nvSpPr>
          <p:cNvPr id="27" name="TextBox 9">
            <a:extLst>
              <a:ext uri="{FF2B5EF4-FFF2-40B4-BE49-F238E27FC236}">
                <a16:creationId xmlns:a16="http://schemas.microsoft.com/office/drawing/2014/main" id="{53B3D873-AE50-4E92-6674-5858615848B7}"/>
              </a:ext>
            </a:extLst>
          </p:cNvPr>
          <p:cNvSpPr txBox="1"/>
          <p:nvPr/>
        </p:nvSpPr>
        <p:spPr>
          <a:xfrm>
            <a:off x="8545868" y="4119115"/>
            <a:ext cx="2711184" cy="430887"/>
          </a:xfrm>
          <a:prstGeom prst="rect">
            <a:avLst/>
          </a:prstGeom>
        </p:spPr>
        <p:txBody>
          <a:bodyPr wrap="square" lIns="0" tIns="0" rIns="0" bIns="0" rtlCol="0" anchor="t">
            <a:spAutoFit/>
          </a:bodyPr>
          <a:lstStyle/>
          <a:p>
            <a:pPr algn="l"/>
            <a:r>
              <a:rPr lang="en-US" sz="1400" b="1" err="1">
                <a:solidFill>
                  <a:srgbClr val="FFFFFF"/>
                </a:solidFill>
                <a:latin typeface="Ubuntu"/>
                <a:ea typeface="Ubuntu"/>
                <a:cs typeface="Ubuntu"/>
                <a:sym typeface="Ubuntu"/>
              </a:rPr>
              <a:t>Requisitos</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Funcionais</a:t>
            </a:r>
            <a:r>
              <a:rPr lang="en-US" sz="1400" b="1">
                <a:solidFill>
                  <a:srgbClr val="FFFFFF"/>
                </a:solidFill>
                <a:latin typeface="Ubuntu"/>
                <a:ea typeface="Ubuntu"/>
                <a:cs typeface="Ubuntu"/>
                <a:sym typeface="Ubuntu"/>
              </a:rPr>
              <a:t> e </a:t>
            </a:r>
            <a:r>
              <a:rPr lang="en-US" sz="1400" b="1" err="1">
                <a:solidFill>
                  <a:srgbClr val="FFFFFF"/>
                </a:solidFill>
                <a:latin typeface="Ubuntu"/>
                <a:ea typeface="Ubuntu"/>
                <a:cs typeface="Ubuntu"/>
                <a:sym typeface="Ubuntu"/>
              </a:rPr>
              <a:t>Não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funcionais</a:t>
            </a:r>
            <a:endParaRPr lang="en-US" sz="1400" b="1">
              <a:solidFill>
                <a:srgbClr val="FFFFFF"/>
              </a:solidFill>
              <a:latin typeface="Ubuntu"/>
              <a:ea typeface="Ubuntu"/>
              <a:cs typeface="Ubuntu"/>
              <a:sym typeface="Ubuntu"/>
            </a:endParaRPr>
          </a:p>
        </p:txBody>
      </p:sp>
      <p:sp>
        <p:nvSpPr>
          <p:cNvPr id="28" name="CaixaDeTexto 27">
            <a:extLst>
              <a:ext uri="{FF2B5EF4-FFF2-40B4-BE49-F238E27FC236}">
                <a16:creationId xmlns:a16="http://schemas.microsoft.com/office/drawing/2014/main" id="{55BE3FC9-F6A8-8F7F-6CDE-D519134EF4B6}"/>
              </a:ext>
            </a:extLst>
          </p:cNvPr>
          <p:cNvSpPr txBox="1"/>
          <p:nvPr/>
        </p:nvSpPr>
        <p:spPr>
          <a:xfrm>
            <a:off x="8007465" y="4149834"/>
            <a:ext cx="471005" cy="369332"/>
          </a:xfrm>
          <a:prstGeom prst="rect">
            <a:avLst/>
          </a:prstGeom>
          <a:noFill/>
        </p:spPr>
        <p:txBody>
          <a:bodyPr wrap="square" lIns="91440" tIns="45720" rIns="91440" bIns="45720" anchor="t">
            <a:spAutoFit/>
          </a:bodyPr>
          <a:lstStyle/>
          <a:p>
            <a:r>
              <a:rPr lang="pt-BR">
                <a:solidFill>
                  <a:schemeClr val="bg1"/>
                </a:solidFill>
              </a:rPr>
              <a:t>10</a:t>
            </a:r>
          </a:p>
        </p:txBody>
      </p:sp>
      <p:sp>
        <p:nvSpPr>
          <p:cNvPr id="16" name="TextBox 9">
            <a:extLst>
              <a:ext uri="{FF2B5EF4-FFF2-40B4-BE49-F238E27FC236}">
                <a16:creationId xmlns:a16="http://schemas.microsoft.com/office/drawing/2014/main" id="{BD970781-C715-00F7-B599-46B32DF184AE}"/>
              </a:ext>
            </a:extLst>
          </p:cNvPr>
          <p:cNvSpPr txBox="1"/>
          <p:nvPr/>
        </p:nvSpPr>
        <p:spPr>
          <a:xfrm>
            <a:off x="8559980" y="4661060"/>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Fluxograma</a:t>
            </a:r>
            <a:endParaRPr lang="en-US" sz="1400" b="1">
              <a:solidFill>
                <a:srgbClr val="FFFFFF"/>
              </a:solidFill>
              <a:latin typeface="Ubuntu"/>
              <a:ea typeface="Ubuntu"/>
              <a:cs typeface="Ubuntu"/>
              <a:sym typeface="Ubuntu"/>
            </a:endParaRPr>
          </a:p>
        </p:txBody>
      </p:sp>
      <p:sp>
        <p:nvSpPr>
          <p:cNvPr id="31" name="TextBox 9">
            <a:extLst>
              <a:ext uri="{FF2B5EF4-FFF2-40B4-BE49-F238E27FC236}">
                <a16:creationId xmlns:a16="http://schemas.microsoft.com/office/drawing/2014/main" id="{6EDC404C-E7B0-322D-9429-CC696D147D1F}"/>
              </a:ext>
            </a:extLst>
          </p:cNvPr>
          <p:cNvSpPr txBox="1"/>
          <p:nvPr/>
        </p:nvSpPr>
        <p:spPr>
          <a:xfrm>
            <a:off x="8559980" y="5246792"/>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Telas</a:t>
            </a:r>
            <a:endParaRPr lang="en-US" sz="1400" b="1">
              <a:solidFill>
                <a:srgbClr val="FFFFFF"/>
              </a:solidFill>
              <a:latin typeface="Ubuntu"/>
              <a:ea typeface="Ubuntu"/>
              <a:cs typeface="Ubuntu"/>
              <a:sym typeface="Ubuntu"/>
            </a:endParaRPr>
          </a:p>
        </p:txBody>
      </p:sp>
      <p:sp>
        <p:nvSpPr>
          <p:cNvPr id="34" name="TextBox 9">
            <a:extLst>
              <a:ext uri="{FF2B5EF4-FFF2-40B4-BE49-F238E27FC236}">
                <a16:creationId xmlns:a16="http://schemas.microsoft.com/office/drawing/2014/main" id="{287ECB5F-0D9E-CF7A-2715-B9515161F7A7}"/>
              </a:ext>
            </a:extLst>
          </p:cNvPr>
          <p:cNvSpPr txBox="1"/>
          <p:nvPr/>
        </p:nvSpPr>
        <p:spPr>
          <a:xfrm>
            <a:off x="8559980" y="5831233"/>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Precificação</a:t>
            </a:r>
            <a:endParaRPr lang="en-US" sz="1400" b="1">
              <a:solidFill>
                <a:srgbClr val="FFFFFF"/>
              </a:solidFill>
              <a:latin typeface="Ubuntu"/>
              <a:ea typeface="Ubuntu"/>
              <a:cs typeface="Ubuntu"/>
              <a:sym typeface="Ubuntu"/>
            </a:endParaRPr>
          </a:p>
        </p:txBody>
      </p:sp>
    </p:spTree>
    <p:extLst>
      <p:ext uri="{BB962C8B-B14F-4D97-AF65-F5344CB8AC3E}">
        <p14:creationId xmlns:p14="http://schemas.microsoft.com/office/powerpoint/2010/main" val="57236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590C4-8D5E-4F89-B975-0F5E98303CD5}"/>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FE0C13A0-217C-3CCF-6D38-721522152CA0}"/>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117B3EFF-0059-A3ED-02A9-F241DD067BEA}"/>
              </a:ext>
            </a:extLst>
          </p:cNvPr>
          <p:cNvSpPr>
            <a:spLocks noGrp="1"/>
          </p:cNvSpPr>
          <p:nvPr>
            <p:ph type="sldNum" sz="quarter" idx="4"/>
          </p:nvPr>
        </p:nvSpPr>
        <p:spPr/>
        <p:txBody>
          <a:bodyPr/>
          <a:lstStyle/>
          <a:p>
            <a:fld id="{2F70CCD0-DC08-4722-8DB9-F9D5B94D7626}" type="slidenum">
              <a:rPr lang="pt-BR" smtClean="0">
                <a:solidFill>
                  <a:schemeClr val="bg1"/>
                </a:solidFill>
              </a:rPr>
              <a:pPr/>
              <a:t>30</a:t>
            </a:fld>
            <a:endParaRPr lang="pt-BR">
              <a:solidFill>
                <a:schemeClr val="bg1"/>
              </a:solidFill>
            </a:endParaRPr>
          </a:p>
        </p:txBody>
      </p:sp>
      <p:sp>
        <p:nvSpPr>
          <p:cNvPr id="6" name="CaixaDeTexto 5">
            <a:extLst>
              <a:ext uri="{FF2B5EF4-FFF2-40B4-BE49-F238E27FC236}">
                <a16:creationId xmlns:a16="http://schemas.microsoft.com/office/drawing/2014/main" id="{1387D9D4-A34C-AFE9-128B-328E8C8B149F}"/>
              </a:ext>
            </a:extLst>
          </p:cNvPr>
          <p:cNvSpPr txBox="1"/>
          <p:nvPr/>
        </p:nvSpPr>
        <p:spPr>
          <a:xfrm>
            <a:off x="561025" y="-358959"/>
            <a:ext cx="6463046"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Tela de </a:t>
            </a:r>
            <a:r>
              <a:rPr lang="en-US" sz="2400" err="1">
                <a:solidFill>
                  <a:srgbClr val="FFFFFF"/>
                </a:solidFill>
                <a:latin typeface="Secular One"/>
                <a:ea typeface="Secular One"/>
                <a:cs typeface="Secular One"/>
                <a:sym typeface="Secular One"/>
              </a:rPr>
              <a:t>visualização</a:t>
            </a:r>
            <a:r>
              <a:rPr lang="en-US" sz="2400">
                <a:solidFill>
                  <a:srgbClr val="FFFFFF"/>
                </a:solidFill>
                <a:latin typeface="Secular One"/>
                <a:ea typeface="Secular One"/>
                <a:cs typeface="Secular One"/>
                <a:sym typeface="Secular One"/>
              </a:rPr>
              <a:t> da Build</a:t>
            </a:r>
          </a:p>
        </p:txBody>
      </p:sp>
      <p:pic>
        <p:nvPicPr>
          <p:cNvPr id="3" name="Imagem 2" descr="Tela de computador com texto preto sobre fundo branco&#10;&#10;O conteúdo gerado por IA pode estar incorreto.">
            <a:extLst>
              <a:ext uri="{FF2B5EF4-FFF2-40B4-BE49-F238E27FC236}">
                <a16:creationId xmlns:a16="http://schemas.microsoft.com/office/drawing/2014/main" id="{3495222C-F7FC-94F4-7834-3434FFC57329}"/>
              </a:ext>
            </a:extLst>
          </p:cNvPr>
          <p:cNvPicPr>
            <a:picLocks noChangeAspect="1"/>
          </p:cNvPicPr>
          <p:nvPr/>
        </p:nvPicPr>
        <p:blipFill>
          <a:blip r:embed="rId2"/>
          <a:stretch>
            <a:fillRect/>
          </a:stretch>
        </p:blipFill>
        <p:spPr>
          <a:xfrm>
            <a:off x="1200807" y="512379"/>
            <a:ext cx="9777248" cy="6082863"/>
          </a:xfrm>
          <a:prstGeom prst="rect">
            <a:avLst/>
          </a:prstGeom>
        </p:spPr>
      </p:pic>
    </p:spTree>
    <p:extLst>
      <p:ext uri="{BB962C8B-B14F-4D97-AF65-F5344CB8AC3E}">
        <p14:creationId xmlns:p14="http://schemas.microsoft.com/office/powerpoint/2010/main" val="1107422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29464C74-52FB-C61E-4F0E-3BD1D615C696}"/>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71D9D12F-37CC-AB3A-5DC1-3FC6719F184A}"/>
              </a:ext>
            </a:extLst>
          </p:cNvPr>
          <p:cNvSpPr>
            <a:spLocks noGrp="1"/>
          </p:cNvSpPr>
          <p:nvPr>
            <p:ph type="sldNum" sz="quarter" idx="4"/>
          </p:nvPr>
        </p:nvSpPr>
        <p:spPr/>
        <p:txBody>
          <a:bodyPr/>
          <a:lstStyle/>
          <a:p>
            <a:fld id="{2F70CCD0-DC08-4722-8DB9-F9D5B94D7626}" type="slidenum">
              <a:rPr lang="pt-BR" smtClean="0">
                <a:solidFill>
                  <a:schemeClr val="bg1"/>
                </a:solidFill>
              </a:rPr>
              <a:pPr/>
              <a:t>31</a:t>
            </a:fld>
            <a:endParaRPr lang="pt-BR">
              <a:solidFill>
                <a:schemeClr val="bg1"/>
              </a:solidFill>
            </a:endParaRPr>
          </a:p>
        </p:txBody>
      </p:sp>
      <p:sp>
        <p:nvSpPr>
          <p:cNvPr id="3" name="CaixaDeTexto 2">
            <a:extLst>
              <a:ext uri="{FF2B5EF4-FFF2-40B4-BE49-F238E27FC236}">
                <a16:creationId xmlns:a16="http://schemas.microsoft.com/office/drawing/2014/main" id="{13AF654E-9A4E-7A40-E4E6-985DE06D3189}"/>
              </a:ext>
            </a:extLst>
          </p:cNvPr>
          <p:cNvSpPr txBox="1"/>
          <p:nvPr/>
        </p:nvSpPr>
        <p:spPr>
          <a:xfrm>
            <a:off x="1506118" y="889859"/>
            <a:ext cx="9179762"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Precificação - Desenvolvimento</a:t>
            </a:r>
          </a:p>
        </p:txBody>
      </p:sp>
      <p:sp>
        <p:nvSpPr>
          <p:cNvPr id="5" name="Title 1">
            <a:extLst>
              <a:ext uri="{FF2B5EF4-FFF2-40B4-BE49-F238E27FC236}">
                <a16:creationId xmlns:a16="http://schemas.microsoft.com/office/drawing/2014/main" id="{398AF2C0-F6A6-405B-5744-7FA8F288989E}"/>
              </a:ext>
            </a:extLst>
          </p:cNvPr>
          <p:cNvSpPr>
            <a:spLocks noGrp="1"/>
          </p:cNvSpPr>
          <p:nvPr/>
        </p:nvSpPr>
        <p:spPr>
          <a:xfrm>
            <a:off x="1981200" y="16593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a:p>
        </p:txBody>
      </p:sp>
      <p:graphicFrame>
        <p:nvGraphicFramePr>
          <p:cNvPr id="8" name="Tabela 7">
            <a:extLst>
              <a:ext uri="{FF2B5EF4-FFF2-40B4-BE49-F238E27FC236}">
                <a16:creationId xmlns:a16="http://schemas.microsoft.com/office/drawing/2014/main" id="{90DF0313-CC0A-9AFF-77CE-BC5B996E0983}"/>
              </a:ext>
            </a:extLst>
          </p:cNvPr>
          <p:cNvGraphicFramePr>
            <a:graphicFrameLocks noGrp="1"/>
          </p:cNvGraphicFramePr>
          <p:nvPr>
            <p:extLst>
              <p:ext uri="{D42A27DB-BD31-4B8C-83A1-F6EECF244321}">
                <p14:modId xmlns:p14="http://schemas.microsoft.com/office/powerpoint/2010/main" val="140570479"/>
              </p:ext>
            </p:extLst>
          </p:nvPr>
        </p:nvGraphicFramePr>
        <p:xfrm>
          <a:off x="1468915" y="1955494"/>
          <a:ext cx="9257900" cy="4497208"/>
        </p:xfrm>
        <a:graphic>
          <a:graphicData uri="http://schemas.openxmlformats.org/drawingml/2006/table">
            <a:tbl>
              <a:tblPr firstRow="1" bandRow="1">
                <a:tableStyleId>{5C22544A-7EE6-4342-B048-85BDC9FD1C3A}</a:tableStyleId>
              </a:tblPr>
              <a:tblGrid>
                <a:gridCol w="4632158">
                  <a:extLst>
                    <a:ext uri="{9D8B030D-6E8A-4147-A177-3AD203B41FA5}">
                      <a16:colId xmlns:a16="http://schemas.microsoft.com/office/drawing/2014/main" val="3915289204"/>
                    </a:ext>
                  </a:extLst>
                </a:gridCol>
                <a:gridCol w="4625742">
                  <a:extLst>
                    <a:ext uri="{9D8B030D-6E8A-4147-A177-3AD203B41FA5}">
                      <a16:colId xmlns:a16="http://schemas.microsoft.com/office/drawing/2014/main" val="1462071651"/>
                    </a:ext>
                  </a:extLst>
                </a:gridCol>
              </a:tblGrid>
              <a:tr h="516760">
                <a:tc>
                  <a:txBody>
                    <a:bodyPr/>
                    <a:lstStyle/>
                    <a:p>
                      <a:r>
                        <a:rPr lang="pt-BR" dirty="0"/>
                        <a:t>Etapa</a:t>
                      </a:r>
                    </a:p>
                  </a:txBody>
                  <a:tcPr>
                    <a:solidFill>
                      <a:schemeClr val="tx2">
                        <a:lumMod val="75000"/>
                        <a:lumOff val="25000"/>
                      </a:schemeClr>
                    </a:solidFill>
                  </a:tcPr>
                </a:tc>
                <a:tc>
                  <a:txBody>
                    <a:bodyPr/>
                    <a:lstStyle/>
                    <a:p>
                      <a:r>
                        <a:rPr lang="pt-BR" dirty="0"/>
                        <a:t>Custo Estimado</a:t>
                      </a:r>
                    </a:p>
                  </a:txBody>
                  <a:tcPr>
                    <a:solidFill>
                      <a:schemeClr val="tx2">
                        <a:lumMod val="75000"/>
                        <a:lumOff val="25000"/>
                      </a:schemeClr>
                    </a:solidFill>
                  </a:tcPr>
                </a:tc>
                <a:extLst>
                  <a:ext uri="{0D108BD9-81ED-4DB2-BD59-A6C34878D82A}">
                    <a16:rowId xmlns:a16="http://schemas.microsoft.com/office/drawing/2014/main" val="1148670390"/>
                  </a:ext>
                </a:extLst>
              </a:tr>
              <a:tr h="516760">
                <a:tc>
                  <a:txBody>
                    <a:bodyPr/>
                    <a:lstStyle/>
                    <a:p>
                      <a:r>
                        <a:rPr lang="pt-BR" dirty="0" err="1"/>
                        <a:t>Dev</a:t>
                      </a:r>
                      <a:r>
                        <a:rPr lang="pt-BR" dirty="0"/>
                        <a:t> (</a:t>
                      </a:r>
                      <a:r>
                        <a:rPr lang="pt-BR" dirty="0" err="1"/>
                        <a:t>Full-Stack</a:t>
                      </a:r>
                      <a:r>
                        <a:rPr lang="pt-BR" dirty="0"/>
                        <a:t> + IA) </a:t>
                      </a:r>
                    </a:p>
                  </a:txBody>
                  <a:tcPr/>
                </a:tc>
                <a:tc>
                  <a:txBody>
                    <a:bodyPr/>
                    <a:lstStyle/>
                    <a:p>
                      <a:r>
                        <a:rPr lang="pt-BR" dirty="0"/>
                        <a:t>R$11.300,00</a:t>
                      </a:r>
                    </a:p>
                  </a:txBody>
                  <a:tcPr/>
                </a:tc>
                <a:extLst>
                  <a:ext uri="{0D108BD9-81ED-4DB2-BD59-A6C34878D82A}">
                    <a16:rowId xmlns:a16="http://schemas.microsoft.com/office/drawing/2014/main" val="3168283188"/>
                  </a:ext>
                </a:extLst>
              </a:tr>
              <a:tr h="516760">
                <a:tc>
                  <a:txBody>
                    <a:bodyPr/>
                    <a:lstStyle/>
                    <a:p>
                      <a:r>
                        <a:rPr lang="pt-BR" dirty="0"/>
                        <a:t>Designer UX/UI</a:t>
                      </a:r>
                    </a:p>
                  </a:txBody>
                  <a:tcPr/>
                </a:tc>
                <a:tc>
                  <a:txBody>
                    <a:bodyPr/>
                    <a:lstStyle/>
                    <a:p>
                      <a:r>
                        <a:rPr lang="pt-BR" dirty="0"/>
                        <a:t>R$2.000,00</a:t>
                      </a:r>
                    </a:p>
                  </a:txBody>
                  <a:tcPr/>
                </a:tc>
                <a:extLst>
                  <a:ext uri="{0D108BD9-81ED-4DB2-BD59-A6C34878D82A}">
                    <a16:rowId xmlns:a16="http://schemas.microsoft.com/office/drawing/2014/main" val="3199952902"/>
                  </a:ext>
                </a:extLst>
              </a:tr>
              <a:tr h="516760">
                <a:tc>
                  <a:txBody>
                    <a:bodyPr/>
                    <a:lstStyle/>
                    <a:p>
                      <a:r>
                        <a:rPr lang="pt-BR" dirty="0" err="1"/>
                        <a:t>Scraping</a:t>
                      </a:r>
                      <a:r>
                        <a:rPr lang="pt-BR" dirty="0"/>
                        <a:t> / Integração com APIs</a:t>
                      </a:r>
                    </a:p>
                  </a:txBody>
                  <a:tcPr/>
                </a:tc>
                <a:tc>
                  <a:txBody>
                    <a:bodyPr/>
                    <a:lstStyle/>
                    <a:p>
                      <a:r>
                        <a:rPr lang="pt-BR" dirty="0"/>
                        <a:t>R$1.500,00</a:t>
                      </a:r>
                    </a:p>
                  </a:txBody>
                  <a:tcPr/>
                </a:tc>
                <a:extLst>
                  <a:ext uri="{0D108BD9-81ED-4DB2-BD59-A6C34878D82A}">
                    <a16:rowId xmlns:a16="http://schemas.microsoft.com/office/drawing/2014/main" val="405898980"/>
                  </a:ext>
                </a:extLst>
              </a:tr>
              <a:tr h="516760">
                <a:tc>
                  <a:txBody>
                    <a:bodyPr/>
                    <a:lstStyle/>
                    <a:p>
                      <a:r>
                        <a:rPr lang="pt-BR" dirty="0"/>
                        <a:t>Domínio + Hospedagem(1 ano)</a:t>
                      </a:r>
                    </a:p>
                  </a:txBody>
                  <a:tcPr/>
                </a:tc>
                <a:tc>
                  <a:txBody>
                    <a:bodyPr/>
                    <a:lstStyle/>
                    <a:p>
                      <a:r>
                        <a:rPr lang="pt-BR" dirty="0"/>
                        <a:t>R$800,00</a:t>
                      </a:r>
                    </a:p>
                  </a:txBody>
                  <a:tcPr/>
                </a:tc>
                <a:extLst>
                  <a:ext uri="{0D108BD9-81ED-4DB2-BD59-A6C34878D82A}">
                    <a16:rowId xmlns:a16="http://schemas.microsoft.com/office/drawing/2014/main" val="1971029060"/>
                  </a:ext>
                </a:extLst>
              </a:tr>
              <a:tr h="879888">
                <a:tc>
                  <a:txBody>
                    <a:bodyPr/>
                    <a:lstStyle/>
                    <a:p>
                      <a:r>
                        <a:rPr lang="pt-BR" dirty="0"/>
                        <a:t>Serviços externos(</a:t>
                      </a:r>
                      <a:r>
                        <a:rPr lang="pt-BR" dirty="0" err="1"/>
                        <a:t>GeoIP</a:t>
                      </a:r>
                      <a:r>
                        <a:rPr lang="pt-BR" dirty="0"/>
                        <a:t>, Clima, IA, API)</a:t>
                      </a:r>
                    </a:p>
                  </a:txBody>
                  <a:tcPr/>
                </a:tc>
                <a:tc>
                  <a:txBody>
                    <a:bodyPr/>
                    <a:lstStyle/>
                    <a:p>
                      <a:r>
                        <a:rPr lang="pt-BR" dirty="0"/>
                        <a:t>R$1.200,00</a:t>
                      </a:r>
                    </a:p>
                  </a:txBody>
                  <a:tcPr/>
                </a:tc>
                <a:extLst>
                  <a:ext uri="{0D108BD9-81ED-4DB2-BD59-A6C34878D82A}">
                    <a16:rowId xmlns:a16="http://schemas.microsoft.com/office/drawing/2014/main" val="3926684121"/>
                  </a:ext>
                </a:extLst>
              </a:tr>
              <a:tr h="516760">
                <a:tc>
                  <a:txBody>
                    <a:bodyPr/>
                    <a:lstStyle/>
                    <a:p>
                      <a:r>
                        <a:rPr lang="pt-BR" dirty="0"/>
                        <a:t>Subtotal</a:t>
                      </a:r>
                    </a:p>
                  </a:txBody>
                  <a:tcPr/>
                </a:tc>
                <a:tc>
                  <a:txBody>
                    <a:bodyPr/>
                    <a:lstStyle/>
                    <a:p>
                      <a:r>
                        <a:rPr lang="pt-BR" dirty="0"/>
                        <a:t>R$17.000,00</a:t>
                      </a:r>
                    </a:p>
                  </a:txBody>
                  <a:tcPr/>
                </a:tc>
                <a:extLst>
                  <a:ext uri="{0D108BD9-81ED-4DB2-BD59-A6C34878D82A}">
                    <a16:rowId xmlns:a16="http://schemas.microsoft.com/office/drawing/2014/main" val="670581455"/>
                  </a:ext>
                </a:extLst>
              </a:tr>
              <a:tr h="516760">
                <a:tc>
                  <a:txBody>
                    <a:bodyPr/>
                    <a:lstStyle/>
                    <a:p>
                      <a:pPr lvl="0">
                        <a:buNone/>
                      </a:pPr>
                      <a:r>
                        <a:rPr lang="pt-BR" dirty="0"/>
                        <a:t>Gasto anual</a:t>
                      </a:r>
                    </a:p>
                  </a:txBody>
                  <a:tcPr/>
                </a:tc>
                <a:tc>
                  <a:txBody>
                    <a:bodyPr/>
                    <a:lstStyle/>
                    <a:p>
                      <a:pPr lvl="0">
                        <a:buNone/>
                      </a:pPr>
                      <a:r>
                        <a:rPr lang="pt-BR" dirty="0"/>
                        <a:t>R$204.000,00</a:t>
                      </a:r>
                    </a:p>
                  </a:txBody>
                  <a:tcPr/>
                </a:tc>
                <a:extLst>
                  <a:ext uri="{0D108BD9-81ED-4DB2-BD59-A6C34878D82A}">
                    <a16:rowId xmlns:a16="http://schemas.microsoft.com/office/drawing/2014/main" val="1621009824"/>
                  </a:ext>
                </a:extLst>
              </a:tr>
            </a:tbl>
          </a:graphicData>
        </a:graphic>
      </p:graphicFrame>
    </p:spTree>
    <p:extLst>
      <p:ext uri="{BB962C8B-B14F-4D97-AF65-F5344CB8AC3E}">
        <p14:creationId xmlns:p14="http://schemas.microsoft.com/office/powerpoint/2010/main" val="2645918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DF46F-7A31-95F5-D0E6-7443D73DDFBD}"/>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D0ACEDC4-02FB-045C-AC2A-65F1DAFF418F}"/>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EA15767C-30E6-C891-842E-351D71A973DD}"/>
              </a:ext>
            </a:extLst>
          </p:cNvPr>
          <p:cNvSpPr>
            <a:spLocks noGrp="1"/>
          </p:cNvSpPr>
          <p:nvPr>
            <p:ph type="sldNum" sz="quarter" idx="4"/>
          </p:nvPr>
        </p:nvSpPr>
        <p:spPr/>
        <p:txBody>
          <a:bodyPr/>
          <a:lstStyle/>
          <a:p>
            <a:fld id="{2F70CCD0-DC08-4722-8DB9-F9D5B94D7626}" type="slidenum">
              <a:rPr lang="pt-BR" smtClean="0">
                <a:solidFill>
                  <a:schemeClr val="bg1"/>
                </a:solidFill>
              </a:rPr>
              <a:pPr/>
              <a:t>32</a:t>
            </a:fld>
            <a:endParaRPr lang="pt-BR">
              <a:solidFill>
                <a:schemeClr val="bg1"/>
              </a:solidFill>
            </a:endParaRPr>
          </a:p>
        </p:txBody>
      </p:sp>
      <p:sp>
        <p:nvSpPr>
          <p:cNvPr id="3" name="CaixaDeTexto 2">
            <a:extLst>
              <a:ext uri="{FF2B5EF4-FFF2-40B4-BE49-F238E27FC236}">
                <a16:creationId xmlns:a16="http://schemas.microsoft.com/office/drawing/2014/main" id="{87BC4A92-6CF5-AD24-92D0-C8C4001B416B}"/>
              </a:ext>
            </a:extLst>
          </p:cNvPr>
          <p:cNvSpPr txBox="1"/>
          <p:nvPr/>
        </p:nvSpPr>
        <p:spPr>
          <a:xfrm>
            <a:off x="1506119" y="816073"/>
            <a:ext cx="9179762"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Precificação – Operação Mensal</a:t>
            </a:r>
          </a:p>
        </p:txBody>
      </p:sp>
      <p:graphicFrame>
        <p:nvGraphicFramePr>
          <p:cNvPr id="6" name="Tabela 5">
            <a:extLst>
              <a:ext uri="{FF2B5EF4-FFF2-40B4-BE49-F238E27FC236}">
                <a16:creationId xmlns:a16="http://schemas.microsoft.com/office/drawing/2014/main" id="{0DD54336-82EB-B36D-F1D0-5D219B9A39C7}"/>
              </a:ext>
            </a:extLst>
          </p:cNvPr>
          <p:cNvGraphicFramePr>
            <a:graphicFrameLocks noGrp="1"/>
          </p:cNvGraphicFramePr>
          <p:nvPr>
            <p:extLst>
              <p:ext uri="{D42A27DB-BD31-4B8C-83A1-F6EECF244321}">
                <p14:modId xmlns:p14="http://schemas.microsoft.com/office/powerpoint/2010/main" val="4047729525"/>
              </p:ext>
            </p:extLst>
          </p:nvPr>
        </p:nvGraphicFramePr>
        <p:xfrm>
          <a:off x="1295584" y="1713894"/>
          <a:ext cx="9602404" cy="4670264"/>
        </p:xfrm>
        <a:graphic>
          <a:graphicData uri="http://schemas.openxmlformats.org/drawingml/2006/table">
            <a:tbl>
              <a:tblPr firstRow="1" bandRow="1">
                <a:tableStyleId>{5C22544A-7EE6-4342-B048-85BDC9FD1C3A}</a:tableStyleId>
              </a:tblPr>
              <a:tblGrid>
                <a:gridCol w="4801202">
                  <a:extLst>
                    <a:ext uri="{9D8B030D-6E8A-4147-A177-3AD203B41FA5}">
                      <a16:colId xmlns:a16="http://schemas.microsoft.com/office/drawing/2014/main" val="6563221"/>
                    </a:ext>
                  </a:extLst>
                </a:gridCol>
                <a:gridCol w="4801202">
                  <a:extLst>
                    <a:ext uri="{9D8B030D-6E8A-4147-A177-3AD203B41FA5}">
                      <a16:colId xmlns:a16="http://schemas.microsoft.com/office/drawing/2014/main" val="4046689355"/>
                    </a:ext>
                  </a:extLst>
                </a:gridCol>
              </a:tblGrid>
              <a:tr h="630657">
                <a:tc>
                  <a:txBody>
                    <a:bodyPr/>
                    <a:lstStyle/>
                    <a:p>
                      <a:r>
                        <a:rPr lang="pt-BR" dirty="0"/>
                        <a:t>Etapa</a:t>
                      </a:r>
                    </a:p>
                  </a:txBody>
                  <a:tcPr>
                    <a:solidFill>
                      <a:schemeClr val="tx2">
                        <a:lumMod val="75000"/>
                        <a:lumOff val="25000"/>
                      </a:schemeClr>
                    </a:solidFill>
                  </a:tcPr>
                </a:tc>
                <a:tc>
                  <a:txBody>
                    <a:bodyPr/>
                    <a:lstStyle/>
                    <a:p>
                      <a:r>
                        <a:rPr lang="pt-BR" dirty="0"/>
                        <a:t>Custo Mensal Estimado</a:t>
                      </a:r>
                    </a:p>
                  </a:txBody>
                  <a:tcPr>
                    <a:solidFill>
                      <a:schemeClr val="tx2">
                        <a:lumMod val="75000"/>
                        <a:lumOff val="25000"/>
                      </a:schemeClr>
                    </a:solidFill>
                  </a:tcPr>
                </a:tc>
                <a:extLst>
                  <a:ext uri="{0D108BD9-81ED-4DB2-BD59-A6C34878D82A}">
                    <a16:rowId xmlns:a16="http://schemas.microsoft.com/office/drawing/2014/main" val="3149276370"/>
                  </a:ext>
                </a:extLst>
              </a:tr>
              <a:tr h="1073818">
                <a:tc>
                  <a:txBody>
                    <a:bodyPr/>
                    <a:lstStyle/>
                    <a:p>
                      <a:r>
                        <a:rPr lang="pt-BR" dirty="0"/>
                        <a:t>Manutenção técnica(freelancer ou suporte)</a:t>
                      </a:r>
                    </a:p>
                  </a:txBody>
                  <a:tcPr/>
                </a:tc>
                <a:tc>
                  <a:txBody>
                    <a:bodyPr/>
                    <a:lstStyle/>
                    <a:p>
                      <a:r>
                        <a:rPr lang="pt-BR" dirty="0"/>
                        <a:t>R$500,00</a:t>
                      </a:r>
                    </a:p>
                  </a:txBody>
                  <a:tcPr/>
                </a:tc>
                <a:extLst>
                  <a:ext uri="{0D108BD9-81ED-4DB2-BD59-A6C34878D82A}">
                    <a16:rowId xmlns:a16="http://schemas.microsoft.com/office/drawing/2014/main" val="2895384088"/>
                  </a:ext>
                </a:extLst>
              </a:tr>
              <a:tr h="1073818">
                <a:tc>
                  <a:txBody>
                    <a:bodyPr/>
                    <a:lstStyle/>
                    <a:p>
                      <a:r>
                        <a:rPr lang="pt-BR" dirty="0"/>
                        <a:t>Renovação domínio + hospedagem mensal</a:t>
                      </a:r>
                    </a:p>
                  </a:txBody>
                  <a:tcPr/>
                </a:tc>
                <a:tc>
                  <a:txBody>
                    <a:bodyPr/>
                    <a:lstStyle/>
                    <a:p>
                      <a:r>
                        <a:rPr lang="pt-BR" dirty="0"/>
                        <a:t>R$100,00</a:t>
                      </a:r>
                    </a:p>
                  </a:txBody>
                  <a:tcPr/>
                </a:tc>
                <a:extLst>
                  <a:ext uri="{0D108BD9-81ED-4DB2-BD59-A6C34878D82A}">
                    <a16:rowId xmlns:a16="http://schemas.microsoft.com/office/drawing/2014/main" val="2058495127"/>
                  </a:ext>
                </a:extLst>
              </a:tr>
              <a:tr h="630657">
                <a:tc>
                  <a:txBody>
                    <a:bodyPr/>
                    <a:lstStyle/>
                    <a:p>
                      <a:r>
                        <a:rPr lang="pt-BR" dirty="0"/>
                        <a:t>Monitoramento e backup</a:t>
                      </a:r>
                    </a:p>
                  </a:txBody>
                  <a:tcPr/>
                </a:tc>
                <a:tc>
                  <a:txBody>
                    <a:bodyPr/>
                    <a:lstStyle/>
                    <a:p>
                      <a:r>
                        <a:rPr lang="pt-BR" dirty="0"/>
                        <a:t>R$100,00</a:t>
                      </a:r>
                    </a:p>
                  </a:txBody>
                  <a:tcPr/>
                </a:tc>
                <a:extLst>
                  <a:ext uri="{0D108BD9-81ED-4DB2-BD59-A6C34878D82A}">
                    <a16:rowId xmlns:a16="http://schemas.microsoft.com/office/drawing/2014/main" val="233609624"/>
                  </a:ext>
                </a:extLst>
              </a:tr>
              <a:tr h="630657">
                <a:tc>
                  <a:txBody>
                    <a:bodyPr/>
                    <a:lstStyle/>
                    <a:p>
                      <a:r>
                        <a:rPr lang="pt-BR" dirty="0"/>
                        <a:t>Subtotal</a:t>
                      </a:r>
                    </a:p>
                  </a:txBody>
                  <a:tcPr/>
                </a:tc>
                <a:tc>
                  <a:txBody>
                    <a:bodyPr/>
                    <a:lstStyle/>
                    <a:p>
                      <a:r>
                        <a:rPr lang="pt-BR" dirty="0"/>
                        <a:t>R$700,00</a:t>
                      </a:r>
                    </a:p>
                  </a:txBody>
                  <a:tcPr/>
                </a:tc>
                <a:extLst>
                  <a:ext uri="{0D108BD9-81ED-4DB2-BD59-A6C34878D82A}">
                    <a16:rowId xmlns:a16="http://schemas.microsoft.com/office/drawing/2014/main" val="1853797789"/>
                  </a:ext>
                </a:extLst>
              </a:tr>
              <a:tr h="630657">
                <a:tc>
                  <a:txBody>
                    <a:bodyPr/>
                    <a:lstStyle/>
                    <a:p>
                      <a:pPr lvl="0">
                        <a:buNone/>
                      </a:pPr>
                      <a:r>
                        <a:rPr lang="pt-BR" dirty="0"/>
                        <a:t>Gasto anual</a:t>
                      </a:r>
                    </a:p>
                  </a:txBody>
                  <a:tcPr/>
                </a:tc>
                <a:tc>
                  <a:txBody>
                    <a:bodyPr/>
                    <a:lstStyle/>
                    <a:p>
                      <a:pPr lvl="0">
                        <a:buNone/>
                      </a:pPr>
                      <a:r>
                        <a:rPr lang="pt-BR" dirty="0"/>
                        <a:t>R$8.400,00</a:t>
                      </a:r>
                    </a:p>
                  </a:txBody>
                  <a:tcPr/>
                </a:tc>
                <a:extLst>
                  <a:ext uri="{0D108BD9-81ED-4DB2-BD59-A6C34878D82A}">
                    <a16:rowId xmlns:a16="http://schemas.microsoft.com/office/drawing/2014/main" val="291586560"/>
                  </a:ext>
                </a:extLst>
              </a:tr>
            </a:tbl>
          </a:graphicData>
        </a:graphic>
      </p:graphicFrame>
    </p:spTree>
    <p:extLst>
      <p:ext uri="{BB962C8B-B14F-4D97-AF65-F5344CB8AC3E}">
        <p14:creationId xmlns:p14="http://schemas.microsoft.com/office/powerpoint/2010/main" val="347239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D49A7-EC53-EDF3-98A4-7F208A7E948C}"/>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EB77210D-EBDD-136B-6030-83DE2133064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815B5D2E-5A5A-510C-DAC1-219BEAC4E94C}"/>
              </a:ext>
            </a:extLst>
          </p:cNvPr>
          <p:cNvSpPr>
            <a:spLocks noGrp="1"/>
          </p:cNvSpPr>
          <p:nvPr>
            <p:ph type="sldNum" sz="quarter" idx="4"/>
          </p:nvPr>
        </p:nvSpPr>
        <p:spPr/>
        <p:txBody>
          <a:bodyPr/>
          <a:lstStyle/>
          <a:p>
            <a:fld id="{2F70CCD0-DC08-4722-8DB9-F9D5B94D7626}" type="slidenum">
              <a:rPr lang="pt-BR" smtClean="0">
                <a:solidFill>
                  <a:schemeClr val="bg1"/>
                </a:solidFill>
              </a:rPr>
              <a:pPr/>
              <a:t>33</a:t>
            </a:fld>
            <a:endParaRPr lang="pt-BR">
              <a:solidFill>
                <a:schemeClr val="bg1"/>
              </a:solidFill>
            </a:endParaRPr>
          </a:p>
        </p:txBody>
      </p:sp>
      <p:sp>
        <p:nvSpPr>
          <p:cNvPr id="3" name="CaixaDeTexto 2">
            <a:extLst>
              <a:ext uri="{FF2B5EF4-FFF2-40B4-BE49-F238E27FC236}">
                <a16:creationId xmlns:a16="http://schemas.microsoft.com/office/drawing/2014/main" id="{477D3754-5AEF-A61D-581D-11AA9206F02E}"/>
              </a:ext>
            </a:extLst>
          </p:cNvPr>
          <p:cNvSpPr txBox="1"/>
          <p:nvPr/>
        </p:nvSpPr>
        <p:spPr>
          <a:xfrm>
            <a:off x="590550" y="858302"/>
            <a:ext cx="11248909" cy="769441"/>
          </a:xfrm>
          <a:prstGeom prst="rect">
            <a:avLst/>
          </a:prstGeom>
          <a:noFill/>
        </p:spPr>
        <p:txBody>
          <a:bodyPr wrap="square" lIns="91440" tIns="45720" rIns="91440" bIns="45720" rtlCol="0" anchor="t">
            <a:spAutoFit/>
          </a:bodyPr>
          <a:lstStyle/>
          <a:p>
            <a:r>
              <a:rPr lang="pt-BR" sz="4400" dirty="0">
                <a:solidFill>
                  <a:schemeClr val="bg1"/>
                </a:solidFill>
                <a:latin typeface="Secular One"/>
                <a:cs typeface="Secular One"/>
              </a:rPr>
              <a:t>Precificação – Receita Estimada</a:t>
            </a:r>
            <a:endParaRPr lang="pt-BR" sz="4400" dirty="0">
              <a:solidFill>
                <a:schemeClr val="bg1"/>
              </a:solidFill>
              <a:latin typeface="Secular One" panose="00000500000000000000" pitchFamily="2" charset="-79"/>
              <a:cs typeface="Secular One" panose="00000500000000000000" pitchFamily="2" charset="-79"/>
            </a:endParaRPr>
          </a:p>
        </p:txBody>
      </p:sp>
      <p:graphicFrame>
        <p:nvGraphicFramePr>
          <p:cNvPr id="6" name="Tabela 5">
            <a:extLst>
              <a:ext uri="{FF2B5EF4-FFF2-40B4-BE49-F238E27FC236}">
                <a16:creationId xmlns:a16="http://schemas.microsoft.com/office/drawing/2014/main" id="{DC84A282-8675-B58C-567B-809C3369708E}"/>
              </a:ext>
            </a:extLst>
          </p:cNvPr>
          <p:cNvGraphicFramePr>
            <a:graphicFrameLocks noGrp="1"/>
          </p:cNvGraphicFramePr>
          <p:nvPr>
            <p:extLst>
              <p:ext uri="{D42A27DB-BD31-4B8C-83A1-F6EECF244321}">
                <p14:modId xmlns:p14="http://schemas.microsoft.com/office/powerpoint/2010/main" val="941967658"/>
              </p:ext>
            </p:extLst>
          </p:nvPr>
        </p:nvGraphicFramePr>
        <p:xfrm>
          <a:off x="1266939" y="2010578"/>
          <a:ext cx="9901972" cy="4145999"/>
        </p:xfrm>
        <a:graphic>
          <a:graphicData uri="http://schemas.openxmlformats.org/drawingml/2006/table">
            <a:tbl>
              <a:tblPr firstRow="1" bandRow="1">
                <a:tableStyleId>{5C22544A-7EE6-4342-B048-85BDC9FD1C3A}</a:tableStyleId>
              </a:tblPr>
              <a:tblGrid>
                <a:gridCol w="4954872">
                  <a:extLst>
                    <a:ext uri="{9D8B030D-6E8A-4147-A177-3AD203B41FA5}">
                      <a16:colId xmlns:a16="http://schemas.microsoft.com/office/drawing/2014/main" val="151146482"/>
                    </a:ext>
                  </a:extLst>
                </a:gridCol>
                <a:gridCol w="4947100">
                  <a:extLst>
                    <a:ext uri="{9D8B030D-6E8A-4147-A177-3AD203B41FA5}">
                      <a16:colId xmlns:a16="http://schemas.microsoft.com/office/drawing/2014/main" val="493284602"/>
                    </a:ext>
                  </a:extLst>
                </a:gridCol>
              </a:tblGrid>
              <a:tr h="645293">
                <a:tc>
                  <a:txBody>
                    <a:bodyPr/>
                    <a:lstStyle/>
                    <a:p>
                      <a:r>
                        <a:rPr lang="pt-BR" dirty="0"/>
                        <a:t>Fonte de renda</a:t>
                      </a:r>
                    </a:p>
                  </a:txBody>
                  <a:tcPr>
                    <a:solidFill>
                      <a:schemeClr val="tx2">
                        <a:lumMod val="75000"/>
                        <a:lumOff val="25000"/>
                      </a:schemeClr>
                    </a:solidFill>
                  </a:tcPr>
                </a:tc>
                <a:tc>
                  <a:txBody>
                    <a:bodyPr/>
                    <a:lstStyle/>
                    <a:p>
                      <a:r>
                        <a:rPr lang="pt-BR" dirty="0"/>
                        <a:t>Estimativa Mensal</a:t>
                      </a:r>
                    </a:p>
                  </a:txBody>
                  <a:tcPr>
                    <a:solidFill>
                      <a:schemeClr val="tx2">
                        <a:lumMod val="75000"/>
                        <a:lumOff val="25000"/>
                      </a:schemeClr>
                    </a:solidFill>
                  </a:tcPr>
                </a:tc>
                <a:extLst>
                  <a:ext uri="{0D108BD9-81ED-4DB2-BD59-A6C34878D82A}">
                    <a16:rowId xmlns:a16="http://schemas.microsoft.com/office/drawing/2014/main" val="3202594616"/>
                  </a:ext>
                </a:extLst>
              </a:tr>
              <a:tr h="1105060">
                <a:tc>
                  <a:txBody>
                    <a:bodyPr/>
                    <a:lstStyle/>
                    <a:p>
                      <a:r>
                        <a:rPr lang="pt-BR" dirty="0"/>
                        <a:t>Comissão de vendas de peças(Afiliados) </a:t>
                      </a:r>
                      <a:endParaRPr lang="pt-BR" dirty="0" err="1"/>
                    </a:p>
                  </a:txBody>
                  <a:tcPr/>
                </a:tc>
                <a:tc>
                  <a:txBody>
                    <a:bodyPr/>
                    <a:lstStyle/>
                    <a:p>
                      <a:pPr lvl="0">
                        <a:buNone/>
                      </a:pPr>
                      <a:r>
                        <a:rPr lang="pt-BR" dirty="0"/>
                        <a:t>R$9.000,00</a:t>
                      </a:r>
                    </a:p>
                  </a:txBody>
                  <a:tcPr/>
                </a:tc>
                <a:extLst>
                  <a:ext uri="{0D108BD9-81ED-4DB2-BD59-A6C34878D82A}">
                    <a16:rowId xmlns:a16="http://schemas.microsoft.com/office/drawing/2014/main" val="2666459305"/>
                  </a:ext>
                </a:extLst>
              </a:tr>
              <a:tr h="1105060">
                <a:tc>
                  <a:txBody>
                    <a:bodyPr/>
                    <a:lstStyle/>
                    <a:p>
                      <a:r>
                        <a:rPr lang="pt-BR" dirty="0"/>
                        <a:t>Cliques em links de afiliados</a:t>
                      </a:r>
                    </a:p>
                  </a:txBody>
                  <a:tcPr/>
                </a:tc>
                <a:tc>
                  <a:txBody>
                    <a:bodyPr/>
                    <a:lstStyle/>
                    <a:p>
                      <a:r>
                        <a:rPr lang="pt-BR" dirty="0"/>
                        <a:t>R$22.500,00</a:t>
                      </a:r>
                    </a:p>
                  </a:txBody>
                  <a:tcPr/>
                </a:tc>
                <a:extLst>
                  <a:ext uri="{0D108BD9-81ED-4DB2-BD59-A6C34878D82A}">
                    <a16:rowId xmlns:a16="http://schemas.microsoft.com/office/drawing/2014/main" val="653602489"/>
                  </a:ext>
                </a:extLst>
              </a:tr>
              <a:tr h="645293">
                <a:tc>
                  <a:txBody>
                    <a:bodyPr/>
                    <a:lstStyle/>
                    <a:p>
                      <a:r>
                        <a:rPr lang="pt-BR" dirty="0"/>
                        <a:t>Subtotal(Por </a:t>
                      </a:r>
                      <a:r>
                        <a:rPr lang="pt-BR" err="1"/>
                        <a:t>mes</a:t>
                      </a:r>
                      <a:r>
                        <a:rPr lang="pt-BR" dirty="0"/>
                        <a:t>)</a:t>
                      </a:r>
                    </a:p>
                  </a:txBody>
                  <a:tcPr/>
                </a:tc>
                <a:tc>
                  <a:txBody>
                    <a:bodyPr/>
                    <a:lstStyle/>
                    <a:p>
                      <a:r>
                        <a:rPr lang="pt-BR" dirty="0"/>
                        <a:t>R$31.500,00</a:t>
                      </a:r>
                    </a:p>
                  </a:txBody>
                  <a:tcPr/>
                </a:tc>
                <a:extLst>
                  <a:ext uri="{0D108BD9-81ED-4DB2-BD59-A6C34878D82A}">
                    <a16:rowId xmlns:a16="http://schemas.microsoft.com/office/drawing/2014/main" val="1245403733"/>
                  </a:ext>
                </a:extLst>
              </a:tr>
              <a:tr h="645293">
                <a:tc>
                  <a:txBody>
                    <a:bodyPr/>
                    <a:lstStyle/>
                    <a:p>
                      <a:pPr lvl="0">
                        <a:buNone/>
                      </a:pPr>
                      <a:r>
                        <a:rPr lang="pt-BR" dirty="0"/>
                        <a:t>Ganho Anual</a:t>
                      </a:r>
                    </a:p>
                  </a:txBody>
                  <a:tcPr/>
                </a:tc>
                <a:tc>
                  <a:txBody>
                    <a:bodyPr/>
                    <a:lstStyle/>
                    <a:p>
                      <a:pPr lvl="0">
                        <a:buNone/>
                      </a:pPr>
                      <a:r>
                        <a:rPr lang="pt-BR" dirty="0"/>
                        <a:t>R$378.000,00</a:t>
                      </a:r>
                    </a:p>
                  </a:txBody>
                  <a:tcPr/>
                </a:tc>
                <a:extLst>
                  <a:ext uri="{0D108BD9-81ED-4DB2-BD59-A6C34878D82A}">
                    <a16:rowId xmlns:a16="http://schemas.microsoft.com/office/drawing/2014/main" val="260265030"/>
                  </a:ext>
                </a:extLst>
              </a:tr>
            </a:tbl>
          </a:graphicData>
        </a:graphic>
      </p:graphicFrame>
    </p:spTree>
    <p:extLst>
      <p:ext uri="{BB962C8B-B14F-4D97-AF65-F5344CB8AC3E}">
        <p14:creationId xmlns:p14="http://schemas.microsoft.com/office/powerpoint/2010/main" val="100236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4A530-0E88-C2A1-7AF6-E95825D882DB}"/>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AEFDC291-7B74-D15C-F6C8-7475B613FCB3}"/>
              </a:ext>
            </a:extLst>
          </p:cNvPr>
          <p:cNvSpPr/>
          <p:nvPr/>
        </p:nvSpPr>
        <p:spPr>
          <a:xfrm>
            <a:off x="1" y="0"/>
            <a:ext cx="12192000" cy="6857999"/>
          </a:xfrm>
          <a:prstGeom prst="rect">
            <a:avLst/>
          </a:prstGeom>
          <a:solidFill>
            <a:srgbClr val="122C60"/>
          </a:solidFill>
          <a:ln>
            <a:solidFill>
              <a:srgbClr val="122C6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12" name="Group 7">
            <a:extLst>
              <a:ext uri="{FF2B5EF4-FFF2-40B4-BE49-F238E27FC236}">
                <a16:creationId xmlns:a16="http://schemas.microsoft.com/office/drawing/2014/main" id="{096F0411-1B97-F1BF-4589-37DBA3C13619}"/>
              </a:ext>
            </a:extLst>
          </p:cNvPr>
          <p:cNvGrpSpPr>
            <a:grpSpLocks noChangeAspect="1"/>
          </p:cNvGrpSpPr>
          <p:nvPr/>
        </p:nvGrpSpPr>
        <p:grpSpPr>
          <a:xfrm rot="10800000">
            <a:off x="-3767436" y="-8755194"/>
            <a:ext cx="19726870" cy="11836122"/>
            <a:chOff x="0" y="0"/>
            <a:chExt cx="6350000" cy="3810000"/>
          </a:xfrm>
          <a:solidFill>
            <a:srgbClr val="0070C0"/>
          </a:solidFill>
        </p:grpSpPr>
        <p:sp>
          <p:nvSpPr>
            <p:cNvPr id="13" name="Freeform 8">
              <a:extLst>
                <a:ext uri="{FF2B5EF4-FFF2-40B4-BE49-F238E27FC236}">
                  <a16:creationId xmlns:a16="http://schemas.microsoft.com/office/drawing/2014/main" id="{9A2C2A10-2D3B-AA38-B6B0-77F8190AFE8D}"/>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solidFill>
              <a:schemeClr val="bg1"/>
            </a:solidFill>
            <a:ln w="12700">
              <a:solidFill>
                <a:srgbClr val="000000"/>
              </a:solidFill>
            </a:ln>
          </p:spPr>
          <p:txBody>
            <a:bodyPr/>
            <a:lstStyle/>
            <a:p>
              <a:endParaRPr lang="pt-BR"/>
            </a:p>
          </p:txBody>
        </p:sp>
        <p:sp>
          <p:nvSpPr>
            <p:cNvPr id="14" name="Freeform 9">
              <a:extLst>
                <a:ext uri="{FF2B5EF4-FFF2-40B4-BE49-F238E27FC236}">
                  <a16:creationId xmlns:a16="http://schemas.microsoft.com/office/drawing/2014/main" id="{58E197AE-3578-99C2-A36C-F350D236D2E2}"/>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solidFill>
              <a:schemeClr val="bg1"/>
            </a:solidFill>
          </p:spPr>
          <p:txBody>
            <a:bodyPr/>
            <a:lstStyle/>
            <a:p>
              <a:endParaRPr lang="pt-BR"/>
            </a:p>
          </p:txBody>
        </p:sp>
      </p:grpSp>
      <p:sp>
        <p:nvSpPr>
          <p:cNvPr id="4" name="Espaço Reservado para Número de Slide 3">
            <a:extLst>
              <a:ext uri="{FF2B5EF4-FFF2-40B4-BE49-F238E27FC236}">
                <a16:creationId xmlns:a16="http://schemas.microsoft.com/office/drawing/2014/main" id="{9964C1B3-F1B2-EA14-97FE-9155FFE06FD2}"/>
              </a:ext>
            </a:extLst>
          </p:cNvPr>
          <p:cNvSpPr>
            <a:spLocks noGrp="1"/>
          </p:cNvSpPr>
          <p:nvPr>
            <p:ph type="sldNum" sz="quarter" idx="4"/>
          </p:nvPr>
        </p:nvSpPr>
        <p:spPr>
          <a:xfrm>
            <a:off x="11484393" y="6236276"/>
            <a:ext cx="512525" cy="365125"/>
          </a:xfrm>
          <a:prstGeom prst="rect">
            <a:avLst/>
          </a:prstGeom>
          <a:solidFill>
            <a:srgbClr val="0070C0"/>
          </a:solidFill>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34</a:t>
            </a:fld>
            <a:endParaRPr lang="pt-BR">
              <a:solidFill>
                <a:schemeClr val="bg1"/>
              </a:solidFill>
            </a:endParaRPr>
          </a:p>
        </p:txBody>
      </p:sp>
      <p:pic>
        <p:nvPicPr>
          <p:cNvPr id="8" name="Gráfico 7">
            <a:extLst>
              <a:ext uri="{FF2B5EF4-FFF2-40B4-BE49-F238E27FC236}">
                <a16:creationId xmlns:a16="http://schemas.microsoft.com/office/drawing/2014/main" id="{BB582BA1-7F69-B727-A616-24889070F8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5352" y="1072087"/>
            <a:ext cx="2281296" cy="1587903"/>
          </a:xfrm>
          <a:prstGeom prst="rect">
            <a:avLst/>
          </a:prstGeom>
        </p:spPr>
      </p:pic>
      <p:sp>
        <p:nvSpPr>
          <p:cNvPr id="9" name="CaixaDeTexto 8">
            <a:extLst>
              <a:ext uri="{FF2B5EF4-FFF2-40B4-BE49-F238E27FC236}">
                <a16:creationId xmlns:a16="http://schemas.microsoft.com/office/drawing/2014/main" id="{9B8B6488-8B11-9D48-23F6-DBC85723BEA8}"/>
              </a:ext>
            </a:extLst>
          </p:cNvPr>
          <p:cNvSpPr txBox="1"/>
          <p:nvPr/>
        </p:nvSpPr>
        <p:spPr>
          <a:xfrm>
            <a:off x="1853119" y="4057973"/>
            <a:ext cx="8500136" cy="1015663"/>
          </a:xfrm>
          <a:prstGeom prst="rect">
            <a:avLst/>
          </a:prstGeom>
          <a:noFill/>
        </p:spPr>
        <p:txBody>
          <a:bodyPr wrap="square" lIns="91440" tIns="45720" rIns="91440" bIns="45720" rtlCol="0" anchor="t">
            <a:spAutoFit/>
          </a:bodyPr>
          <a:lstStyle/>
          <a:p>
            <a:pPr algn="ctr"/>
            <a:r>
              <a:rPr lang="pt-BR" sz="6000">
                <a:solidFill>
                  <a:schemeClr val="bg1"/>
                </a:solidFill>
                <a:latin typeface="Gill Sans MT (Corpo)"/>
              </a:rPr>
              <a:t>Demonstração</a:t>
            </a:r>
          </a:p>
        </p:txBody>
      </p:sp>
    </p:spTree>
    <p:extLst>
      <p:ext uri="{BB962C8B-B14F-4D97-AF65-F5344CB8AC3E}">
        <p14:creationId xmlns:p14="http://schemas.microsoft.com/office/powerpoint/2010/main" val="218578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F2097744-17CA-E5AF-DDA4-60DEA843951E}"/>
              </a:ext>
            </a:extLst>
          </p:cNvPr>
          <p:cNvSpPr/>
          <p:nvPr/>
        </p:nvSpPr>
        <p:spPr>
          <a:xfrm>
            <a:off x="1" y="0"/>
            <a:ext cx="12192000" cy="685800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17" name="TextBox 6">
            <a:extLst>
              <a:ext uri="{FF2B5EF4-FFF2-40B4-BE49-F238E27FC236}">
                <a16:creationId xmlns:a16="http://schemas.microsoft.com/office/drawing/2014/main" id="{4BE228BB-0106-424B-DC48-8D24931A576D}"/>
              </a:ext>
            </a:extLst>
          </p:cNvPr>
          <p:cNvSpPr txBox="1"/>
          <p:nvPr/>
        </p:nvSpPr>
        <p:spPr>
          <a:xfrm>
            <a:off x="-10344" y="-4503"/>
            <a:ext cx="12202344" cy="1357212"/>
          </a:xfrm>
          <a:prstGeom prst="rect">
            <a:avLst/>
          </a:prstGeom>
          <a:solidFill>
            <a:srgbClr val="122C60"/>
          </a:solidFill>
          <a:ln>
            <a:noFill/>
          </a:ln>
        </p:spPr>
        <p:style>
          <a:lnRef idx="0">
            <a:scrgbClr r="0" g="0" b="0"/>
          </a:lnRef>
          <a:fillRef idx="0">
            <a:scrgbClr r="0" g="0" b="0"/>
          </a:fillRef>
          <a:effectRef idx="0">
            <a:scrgbClr r="0" g="0" b="0"/>
          </a:effectRef>
          <a:fontRef idx="minor">
            <a:schemeClr val="lt1"/>
          </a:fontRef>
        </p:style>
        <p:txBody>
          <a:bodyPr lIns="50800" tIns="50800" rIns="50800" bIns="50800" rtlCol="0" anchor="ctr"/>
          <a:lstStyle/>
          <a:p>
            <a:pPr algn="ctr">
              <a:lnSpc>
                <a:spcPts val="1748"/>
              </a:lnSpc>
            </a:pPr>
            <a:endParaRPr/>
          </a:p>
        </p:txBody>
      </p:sp>
      <p:sp>
        <p:nvSpPr>
          <p:cNvPr id="2" name="Título 1">
            <a:extLst>
              <a:ext uri="{FF2B5EF4-FFF2-40B4-BE49-F238E27FC236}">
                <a16:creationId xmlns:a16="http://schemas.microsoft.com/office/drawing/2014/main" id="{7B648AFF-A998-9F49-B2FA-4EE012756527}"/>
              </a:ext>
            </a:extLst>
          </p:cNvPr>
          <p:cNvSpPr>
            <a:spLocks noGrp="1"/>
          </p:cNvSpPr>
          <p:nvPr>
            <p:ph type="title"/>
          </p:nvPr>
        </p:nvSpPr>
        <p:spPr>
          <a:xfrm>
            <a:off x="581192" y="232429"/>
            <a:ext cx="11029616" cy="1013800"/>
          </a:xfrm>
        </p:spPr>
        <p:txBody>
          <a:bodyPr>
            <a:normAutofit/>
          </a:bodyPr>
          <a:lstStyle/>
          <a:p>
            <a:r>
              <a:rPr lang="pt-BR" sz="3600">
                <a:solidFill>
                  <a:schemeClr val="bg1"/>
                </a:solidFill>
                <a:latin typeface="Gill Sans MT (Corpo)"/>
                <a:cs typeface="Aharoni" panose="02010803020104030203" pitchFamily="2" charset="-79"/>
              </a:rPr>
              <a:t>REFERÊNCIAS</a:t>
            </a:r>
          </a:p>
        </p:txBody>
      </p:sp>
      <p:sp>
        <p:nvSpPr>
          <p:cNvPr id="3" name="Espaço Reservado para Conteúdo 2">
            <a:extLst>
              <a:ext uri="{FF2B5EF4-FFF2-40B4-BE49-F238E27FC236}">
                <a16:creationId xmlns:a16="http://schemas.microsoft.com/office/drawing/2014/main" id="{8FC6A294-FBBB-F9D3-A3E7-F6242247D569}"/>
              </a:ext>
            </a:extLst>
          </p:cNvPr>
          <p:cNvSpPr>
            <a:spLocks noGrp="1"/>
          </p:cNvSpPr>
          <p:nvPr>
            <p:ph idx="1"/>
          </p:nvPr>
        </p:nvSpPr>
        <p:spPr>
          <a:xfrm>
            <a:off x="581192" y="1491565"/>
            <a:ext cx="11029615" cy="4555123"/>
          </a:xfrm>
        </p:spPr>
        <p:txBody>
          <a:bodyPr>
            <a:normAutofit/>
          </a:bodyPr>
          <a:lstStyle/>
          <a:p>
            <a:r>
              <a:rPr lang="pt-BR" sz="1600">
                <a:solidFill>
                  <a:schemeClr val="bg1"/>
                </a:solidFill>
              </a:rPr>
              <a:t>BEAL, </a:t>
            </a:r>
            <a:r>
              <a:rPr lang="pt-BR" sz="1600" err="1">
                <a:solidFill>
                  <a:schemeClr val="bg1"/>
                </a:solidFill>
              </a:rPr>
              <a:t>Vangie</a:t>
            </a:r>
            <a:r>
              <a:rPr lang="pt-BR" sz="1600">
                <a:solidFill>
                  <a:schemeClr val="bg1"/>
                </a:solidFill>
              </a:rPr>
              <a:t>. </a:t>
            </a:r>
            <a:r>
              <a:rPr lang="pt-BR" sz="1600" i="1">
                <a:solidFill>
                  <a:schemeClr val="bg1"/>
                </a:solidFill>
              </a:rPr>
              <a:t>Custom PC </a:t>
            </a:r>
            <a:r>
              <a:rPr lang="pt-BR" sz="1600" i="1" err="1">
                <a:solidFill>
                  <a:schemeClr val="bg1"/>
                </a:solidFill>
              </a:rPr>
              <a:t>Builder</a:t>
            </a:r>
            <a:r>
              <a:rPr lang="pt-BR" sz="1600" i="1">
                <a:solidFill>
                  <a:schemeClr val="bg1"/>
                </a:solidFill>
              </a:rPr>
              <a:t> Market Growth Forecast 2024–2031</a:t>
            </a:r>
            <a:r>
              <a:rPr lang="pt-BR" sz="1600">
                <a:solidFill>
                  <a:schemeClr val="bg1"/>
                </a:solidFill>
              </a:rPr>
              <a:t>. </a:t>
            </a:r>
            <a:r>
              <a:rPr lang="pt-BR" sz="1600" err="1">
                <a:solidFill>
                  <a:schemeClr val="bg1"/>
                </a:solidFill>
              </a:rPr>
              <a:t>Globenewswire</a:t>
            </a:r>
            <a:r>
              <a:rPr lang="pt-BR" sz="1600">
                <a:solidFill>
                  <a:schemeClr val="bg1"/>
                </a:solidFill>
              </a:rPr>
              <a:t>. Disponível em: </a:t>
            </a:r>
            <a:r>
              <a:rPr lang="pt-BR" sz="1600">
                <a:hlinkClick r:id="rId2">
                  <a:extLst>
                    <a:ext uri="{A12FA001-AC4F-418D-AE19-62706E023703}">
                      <ahyp:hlinkClr xmlns:ahyp="http://schemas.microsoft.com/office/drawing/2018/hyperlinkcolor" val="tx"/>
                    </a:ext>
                  </a:extLst>
                </a:hlinkClick>
              </a:rPr>
              <a:t>https://www.globenewswire.com</a:t>
            </a:r>
            <a:r>
              <a:rPr lang="pt-BR" sz="1600"/>
              <a:t>. </a:t>
            </a:r>
            <a:r>
              <a:rPr lang="pt-BR" sz="1600">
                <a:solidFill>
                  <a:schemeClr val="bg1"/>
                </a:solidFill>
              </a:rPr>
              <a:t>Acesso em: 01 jul. 2025.</a:t>
            </a:r>
          </a:p>
          <a:p>
            <a:r>
              <a:rPr lang="pt-BR" sz="1600">
                <a:solidFill>
                  <a:schemeClr val="bg1"/>
                </a:solidFill>
              </a:rPr>
              <a:t>LINKEDIN INSIGHTS. </a:t>
            </a:r>
            <a:r>
              <a:rPr lang="pt-BR" sz="1600" i="1">
                <a:solidFill>
                  <a:schemeClr val="bg1"/>
                </a:solidFill>
              </a:rPr>
              <a:t>United States PC Website </a:t>
            </a:r>
            <a:r>
              <a:rPr lang="pt-BR" sz="1600" i="1" err="1">
                <a:solidFill>
                  <a:schemeClr val="bg1"/>
                </a:solidFill>
              </a:rPr>
              <a:t>Builders</a:t>
            </a:r>
            <a:r>
              <a:rPr lang="pt-BR" sz="1600" i="1">
                <a:solidFill>
                  <a:schemeClr val="bg1"/>
                </a:solidFill>
              </a:rPr>
              <a:t> Market </a:t>
            </a:r>
            <a:r>
              <a:rPr lang="pt-BR" sz="1600" i="1" err="1">
                <a:solidFill>
                  <a:schemeClr val="bg1"/>
                </a:solidFill>
              </a:rPr>
              <a:t>Size</a:t>
            </a:r>
            <a:r>
              <a:rPr lang="pt-BR" sz="1600">
                <a:solidFill>
                  <a:schemeClr val="bg1"/>
                </a:solidFill>
              </a:rPr>
              <a:t>. LinkedIn, 2024. Disponível em: </a:t>
            </a:r>
            <a:r>
              <a:rPr lang="pt-BR" sz="1600">
                <a:hlinkClick r:id="rId3">
                  <a:extLst>
                    <a:ext uri="{A12FA001-AC4F-418D-AE19-62706E023703}">
                      <ahyp:hlinkClr xmlns:ahyp="http://schemas.microsoft.com/office/drawing/2018/hyperlinkcolor" val="tx"/>
                    </a:ext>
                  </a:extLst>
                </a:hlinkClick>
              </a:rPr>
              <a:t>https://www.linkedin.com/pulse/</a:t>
            </a:r>
            <a:r>
              <a:rPr lang="pt-BR" sz="1600" err="1">
                <a:hlinkClick r:id="rId3">
                  <a:extLst>
                    <a:ext uri="{A12FA001-AC4F-418D-AE19-62706E023703}">
                      <ahyp:hlinkClr xmlns:ahyp="http://schemas.microsoft.com/office/drawing/2018/hyperlinkcolor" val="tx"/>
                    </a:ext>
                  </a:extLst>
                </a:hlinkClick>
              </a:rPr>
              <a:t>united</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states</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pc</a:t>
            </a:r>
            <a:r>
              <a:rPr lang="pt-BR" sz="1600">
                <a:hlinkClick r:id="rId3">
                  <a:extLst>
                    <a:ext uri="{A12FA001-AC4F-418D-AE19-62706E023703}">
                      <ahyp:hlinkClr xmlns:ahyp="http://schemas.microsoft.com/office/drawing/2018/hyperlinkcolor" val="tx"/>
                    </a:ext>
                  </a:extLst>
                </a:hlinkClick>
              </a:rPr>
              <a:t>-website-</a:t>
            </a:r>
            <a:r>
              <a:rPr lang="pt-BR" sz="1600" err="1">
                <a:hlinkClick r:id="rId3">
                  <a:extLst>
                    <a:ext uri="{A12FA001-AC4F-418D-AE19-62706E023703}">
                      <ahyp:hlinkClr xmlns:ahyp="http://schemas.microsoft.com/office/drawing/2018/hyperlinkcolor" val="tx"/>
                    </a:ext>
                  </a:extLst>
                </a:hlinkClick>
              </a:rPr>
              <a:t>builders</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market</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size</a:t>
            </a:r>
            <a:r>
              <a:rPr lang="pt-BR" sz="1600">
                <a:hlinkClick r:id="rId3">
                  <a:extLst>
                    <a:ext uri="{A12FA001-AC4F-418D-AE19-62706E023703}">
                      <ahyp:hlinkClr xmlns:ahyp="http://schemas.microsoft.com/office/drawing/2018/hyperlinkcolor" val="tx"/>
                    </a:ext>
                  </a:extLst>
                </a:hlinkClick>
              </a:rPr>
              <a:t>-players</a:t>
            </a:r>
            <a:r>
              <a:rPr lang="pt-BR" sz="1600">
                <a:solidFill>
                  <a:schemeClr val="bg1"/>
                </a:solidFill>
              </a:rPr>
              <a:t>. Acesso em: 01 jul. 2025.</a:t>
            </a:r>
          </a:p>
          <a:p>
            <a:r>
              <a:rPr lang="pt-BR" sz="1600">
                <a:solidFill>
                  <a:schemeClr val="bg1"/>
                </a:solidFill>
              </a:rPr>
              <a:t>SNS INSIDER. </a:t>
            </a:r>
            <a:r>
              <a:rPr lang="pt-BR" sz="1600" i="1">
                <a:solidFill>
                  <a:schemeClr val="bg1"/>
                </a:solidFill>
              </a:rPr>
              <a:t>Custom PC </a:t>
            </a:r>
            <a:r>
              <a:rPr lang="pt-BR" sz="1600" i="1" err="1">
                <a:solidFill>
                  <a:schemeClr val="bg1"/>
                </a:solidFill>
              </a:rPr>
              <a:t>Builder</a:t>
            </a:r>
            <a:r>
              <a:rPr lang="pt-BR" sz="1600" i="1">
                <a:solidFill>
                  <a:schemeClr val="bg1"/>
                </a:solidFill>
              </a:rPr>
              <a:t> Market </a:t>
            </a:r>
            <a:r>
              <a:rPr lang="pt-BR" sz="1600" i="1" err="1">
                <a:solidFill>
                  <a:schemeClr val="bg1"/>
                </a:solidFill>
              </a:rPr>
              <a:t>Size</a:t>
            </a:r>
            <a:r>
              <a:rPr lang="pt-BR" sz="1600" i="1">
                <a:solidFill>
                  <a:schemeClr val="bg1"/>
                </a:solidFill>
              </a:rPr>
              <a:t> </a:t>
            </a:r>
            <a:r>
              <a:rPr lang="pt-BR" sz="1600" i="1" err="1">
                <a:solidFill>
                  <a:schemeClr val="bg1"/>
                </a:solidFill>
              </a:rPr>
              <a:t>and</a:t>
            </a:r>
            <a:r>
              <a:rPr lang="pt-BR" sz="1600" i="1">
                <a:solidFill>
                  <a:schemeClr val="bg1"/>
                </a:solidFill>
              </a:rPr>
              <a:t> Forecast</a:t>
            </a:r>
            <a:r>
              <a:rPr lang="pt-BR" sz="1600">
                <a:solidFill>
                  <a:schemeClr val="bg1"/>
                </a:solidFill>
              </a:rPr>
              <a:t>. SNS Insider Reports. Disponível em: </a:t>
            </a:r>
            <a:r>
              <a:rPr lang="pt-BR" sz="1600">
                <a:hlinkClick r:id="rId4">
                  <a:extLst>
                    <a:ext uri="{A12FA001-AC4F-418D-AE19-62706E023703}">
                      <ahyp:hlinkClr xmlns:ahyp="http://schemas.microsoft.com/office/drawing/2018/hyperlinkcolor" val="tx"/>
                    </a:ext>
                  </a:extLst>
                </a:hlinkClick>
              </a:rPr>
              <a:t>https://www.snsinsider.com</a:t>
            </a:r>
            <a:r>
              <a:rPr lang="pt-BR" sz="1600">
                <a:solidFill>
                  <a:schemeClr val="bg1"/>
                </a:solidFill>
              </a:rPr>
              <a:t>. Acesso em: 01 jul. 2025.</a:t>
            </a:r>
          </a:p>
          <a:p>
            <a:r>
              <a:rPr lang="pt-BR" sz="1600">
                <a:solidFill>
                  <a:schemeClr val="bg1"/>
                </a:solidFill>
              </a:rPr>
              <a:t>STATISTA. </a:t>
            </a:r>
            <a:r>
              <a:rPr lang="pt-BR" sz="1600" i="1" err="1">
                <a:solidFill>
                  <a:schemeClr val="bg1"/>
                </a:solidFill>
              </a:rPr>
              <a:t>Gaming</a:t>
            </a:r>
            <a:r>
              <a:rPr lang="pt-BR" sz="1600" i="1">
                <a:solidFill>
                  <a:schemeClr val="bg1"/>
                </a:solidFill>
              </a:rPr>
              <a:t> </a:t>
            </a:r>
            <a:r>
              <a:rPr lang="pt-BR" sz="1600" i="1" err="1">
                <a:solidFill>
                  <a:schemeClr val="bg1"/>
                </a:solidFill>
              </a:rPr>
              <a:t>market</a:t>
            </a:r>
            <a:r>
              <a:rPr lang="pt-BR" sz="1600" i="1">
                <a:solidFill>
                  <a:schemeClr val="bg1"/>
                </a:solidFill>
              </a:rPr>
              <a:t>: </a:t>
            </a:r>
            <a:r>
              <a:rPr lang="pt-BR" sz="1600" i="1" err="1">
                <a:solidFill>
                  <a:schemeClr val="bg1"/>
                </a:solidFill>
              </a:rPr>
              <a:t>number</a:t>
            </a:r>
            <a:r>
              <a:rPr lang="pt-BR" sz="1600" i="1">
                <a:solidFill>
                  <a:schemeClr val="bg1"/>
                </a:solidFill>
              </a:rPr>
              <a:t> </a:t>
            </a:r>
            <a:r>
              <a:rPr lang="pt-BR" sz="1600" i="1" err="1">
                <a:solidFill>
                  <a:schemeClr val="bg1"/>
                </a:solidFill>
              </a:rPr>
              <a:t>of</a:t>
            </a:r>
            <a:r>
              <a:rPr lang="pt-BR" sz="1600" i="1">
                <a:solidFill>
                  <a:schemeClr val="bg1"/>
                </a:solidFill>
              </a:rPr>
              <a:t> players </a:t>
            </a:r>
            <a:r>
              <a:rPr lang="pt-BR" sz="1600" i="1" err="1">
                <a:solidFill>
                  <a:schemeClr val="bg1"/>
                </a:solidFill>
              </a:rPr>
              <a:t>worldwide</a:t>
            </a:r>
            <a:r>
              <a:rPr lang="pt-BR" sz="1600">
                <a:solidFill>
                  <a:schemeClr val="bg1"/>
                </a:solidFill>
              </a:rPr>
              <a:t>. </a:t>
            </a:r>
            <a:r>
              <a:rPr lang="pt-BR" sz="1600" err="1">
                <a:solidFill>
                  <a:schemeClr val="bg1"/>
                </a:solidFill>
              </a:rPr>
              <a:t>Statista</a:t>
            </a:r>
            <a:r>
              <a:rPr lang="pt-BR" sz="1600">
                <a:solidFill>
                  <a:schemeClr val="bg1"/>
                </a:solidFill>
              </a:rPr>
              <a:t> </a:t>
            </a:r>
            <a:r>
              <a:rPr lang="pt-BR" sz="1600" err="1">
                <a:solidFill>
                  <a:schemeClr val="bg1"/>
                </a:solidFill>
              </a:rPr>
              <a:t>Research</a:t>
            </a:r>
            <a:r>
              <a:rPr lang="pt-BR" sz="1600">
                <a:solidFill>
                  <a:schemeClr val="bg1"/>
                </a:solidFill>
              </a:rPr>
              <a:t> </a:t>
            </a:r>
            <a:r>
              <a:rPr lang="pt-BR" sz="1600" err="1">
                <a:solidFill>
                  <a:schemeClr val="bg1"/>
                </a:solidFill>
              </a:rPr>
              <a:t>Department</a:t>
            </a:r>
            <a:r>
              <a:rPr lang="pt-BR" sz="1600">
                <a:solidFill>
                  <a:schemeClr val="bg1"/>
                </a:solidFill>
              </a:rPr>
              <a:t>, 2024. Disponível em: </a:t>
            </a:r>
            <a:r>
              <a:rPr lang="pt-BR" sz="1600">
                <a:hlinkClick r:id="rId5">
                  <a:extLst>
                    <a:ext uri="{A12FA001-AC4F-418D-AE19-62706E023703}">
                      <ahyp:hlinkClr xmlns:ahyp="http://schemas.microsoft.com/office/drawing/2018/hyperlinkcolor" val="tx"/>
                    </a:ext>
                  </a:extLst>
                </a:hlinkClick>
              </a:rPr>
              <a:t>https://www.statista.com</a:t>
            </a:r>
            <a:r>
              <a:rPr lang="pt-BR" sz="1600">
                <a:solidFill>
                  <a:schemeClr val="bg1"/>
                </a:solidFill>
              </a:rPr>
              <a:t>. Acesso em: 01 jul. 2025.</a:t>
            </a:r>
          </a:p>
          <a:p>
            <a:r>
              <a:rPr lang="pt-BR" sz="1600">
                <a:solidFill>
                  <a:schemeClr val="bg1"/>
                </a:solidFill>
              </a:rPr>
              <a:t>VALUATES REPORTS. </a:t>
            </a:r>
            <a:r>
              <a:rPr lang="pt-BR" sz="1600" i="1">
                <a:solidFill>
                  <a:schemeClr val="bg1"/>
                </a:solidFill>
              </a:rPr>
              <a:t>Custom PC </a:t>
            </a:r>
            <a:r>
              <a:rPr lang="pt-BR" sz="1600" i="1" err="1">
                <a:solidFill>
                  <a:schemeClr val="bg1"/>
                </a:solidFill>
              </a:rPr>
              <a:t>Builder</a:t>
            </a:r>
            <a:r>
              <a:rPr lang="pt-BR" sz="1600" i="1">
                <a:solidFill>
                  <a:schemeClr val="bg1"/>
                </a:solidFill>
              </a:rPr>
              <a:t> Market </a:t>
            </a:r>
            <a:r>
              <a:rPr lang="pt-BR" sz="1600" i="1" err="1">
                <a:solidFill>
                  <a:schemeClr val="bg1"/>
                </a:solidFill>
              </a:rPr>
              <a:t>Size</a:t>
            </a:r>
            <a:r>
              <a:rPr lang="pt-BR" sz="1600" i="1">
                <a:solidFill>
                  <a:schemeClr val="bg1"/>
                </a:solidFill>
              </a:rPr>
              <a:t>, </a:t>
            </a:r>
            <a:r>
              <a:rPr lang="pt-BR" sz="1600" i="1" err="1">
                <a:solidFill>
                  <a:schemeClr val="bg1"/>
                </a:solidFill>
              </a:rPr>
              <a:t>Share</a:t>
            </a:r>
            <a:r>
              <a:rPr lang="pt-BR" sz="1600" i="1">
                <a:solidFill>
                  <a:schemeClr val="bg1"/>
                </a:solidFill>
              </a:rPr>
              <a:t> </a:t>
            </a:r>
            <a:r>
              <a:rPr lang="pt-BR" sz="1600" i="1" err="1">
                <a:solidFill>
                  <a:schemeClr val="bg1"/>
                </a:solidFill>
              </a:rPr>
              <a:t>and</a:t>
            </a:r>
            <a:r>
              <a:rPr lang="pt-BR" sz="1600" i="1">
                <a:solidFill>
                  <a:schemeClr val="bg1"/>
                </a:solidFill>
              </a:rPr>
              <a:t> Trends 2024–2031</a:t>
            </a:r>
            <a:r>
              <a:rPr lang="pt-BR" sz="1600">
                <a:solidFill>
                  <a:schemeClr val="bg1"/>
                </a:solidFill>
              </a:rPr>
              <a:t>. Valuates.com, 2024. Disponível em: </a:t>
            </a:r>
            <a:r>
              <a:rPr lang="pt-BR" sz="1600"/>
              <a:t>https://reports.valuates.com</a:t>
            </a:r>
            <a:r>
              <a:rPr lang="pt-BR" sz="1600">
                <a:solidFill>
                  <a:schemeClr val="bg1"/>
                </a:solidFill>
              </a:rPr>
              <a:t>. Acesso em: 01 jul. 2025.</a:t>
            </a:r>
          </a:p>
          <a:p>
            <a:pPr marL="305435" indent="-305435"/>
            <a:endParaRPr lang="pt-BR" sz="1600">
              <a:solidFill>
                <a:schemeClr val="bg1"/>
              </a:solidFill>
            </a:endParaRPr>
          </a:p>
        </p:txBody>
      </p:sp>
      <p:sp>
        <p:nvSpPr>
          <p:cNvPr id="4" name="Espaço Reservado para Número de Slide 3">
            <a:extLst>
              <a:ext uri="{FF2B5EF4-FFF2-40B4-BE49-F238E27FC236}">
                <a16:creationId xmlns:a16="http://schemas.microsoft.com/office/drawing/2014/main" id="{8C41F5DF-672F-EE09-B078-A1942D3CB1C5}"/>
              </a:ext>
            </a:extLst>
          </p:cNvPr>
          <p:cNvSpPr>
            <a:spLocks noGrp="1"/>
          </p:cNvSpPr>
          <p:nvPr>
            <p:ph type="sldNum" sz="quarter" idx="4"/>
          </p:nvPr>
        </p:nvSpPr>
        <p:spPr>
          <a:xfrm>
            <a:off x="11484393" y="6236276"/>
            <a:ext cx="512525" cy="365125"/>
          </a:xfrm>
          <a:prstGeom prst="rect">
            <a:avLst/>
          </a:prstGeom>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35</a:t>
            </a:fld>
            <a:endParaRPr lang="pt-BR">
              <a:solidFill>
                <a:schemeClr val="bg1"/>
              </a:solidFill>
            </a:endParaRPr>
          </a:p>
        </p:txBody>
      </p:sp>
      <p:pic>
        <p:nvPicPr>
          <p:cNvPr id="16" name="Imagem 15" descr="Logotipo&#10;&#10;O conteúdo gerado por IA pode estar incorreto.">
            <a:extLst>
              <a:ext uri="{FF2B5EF4-FFF2-40B4-BE49-F238E27FC236}">
                <a16:creationId xmlns:a16="http://schemas.microsoft.com/office/drawing/2014/main" id="{97621B34-6BF6-9279-DA5F-A0D757BE2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213" y="6161855"/>
            <a:ext cx="1194187" cy="366564"/>
          </a:xfrm>
          <a:prstGeom prst="rect">
            <a:avLst/>
          </a:prstGeom>
        </p:spPr>
      </p:pic>
    </p:spTree>
    <p:extLst>
      <p:ext uri="{BB962C8B-B14F-4D97-AF65-F5344CB8AC3E}">
        <p14:creationId xmlns:p14="http://schemas.microsoft.com/office/powerpoint/2010/main" val="3144858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2B93-AB0F-4B3E-F6BC-0C16430A8BE7}"/>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35000250-034D-278B-7FD8-31F2E4033617}"/>
              </a:ext>
            </a:extLst>
          </p:cNvPr>
          <p:cNvSpPr/>
          <p:nvPr/>
        </p:nvSpPr>
        <p:spPr>
          <a:xfrm>
            <a:off x="1" y="0"/>
            <a:ext cx="12192000" cy="6857999"/>
          </a:xfrm>
          <a:prstGeom prst="rect">
            <a:avLst/>
          </a:prstGeom>
          <a:solidFill>
            <a:srgbClr val="122C60"/>
          </a:solidFill>
          <a:ln>
            <a:solidFill>
              <a:srgbClr val="122C6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12" name="Group 7">
            <a:extLst>
              <a:ext uri="{FF2B5EF4-FFF2-40B4-BE49-F238E27FC236}">
                <a16:creationId xmlns:a16="http://schemas.microsoft.com/office/drawing/2014/main" id="{2A31A7FD-7C5D-D2BB-1BB9-EEA4AECAA664}"/>
              </a:ext>
            </a:extLst>
          </p:cNvPr>
          <p:cNvGrpSpPr>
            <a:grpSpLocks noChangeAspect="1"/>
          </p:cNvGrpSpPr>
          <p:nvPr/>
        </p:nvGrpSpPr>
        <p:grpSpPr>
          <a:xfrm rot="10800000">
            <a:off x="-3767436" y="-8755194"/>
            <a:ext cx="19726870" cy="11836122"/>
            <a:chOff x="0" y="0"/>
            <a:chExt cx="6350000" cy="3810000"/>
          </a:xfrm>
          <a:solidFill>
            <a:srgbClr val="0070C0"/>
          </a:solidFill>
        </p:grpSpPr>
        <p:sp>
          <p:nvSpPr>
            <p:cNvPr id="13" name="Freeform 8">
              <a:extLst>
                <a:ext uri="{FF2B5EF4-FFF2-40B4-BE49-F238E27FC236}">
                  <a16:creationId xmlns:a16="http://schemas.microsoft.com/office/drawing/2014/main" id="{4C3933C5-4A09-4E9C-706F-C148E5912D79}"/>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solidFill>
              <a:schemeClr val="bg1"/>
            </a:solidFill>
            <a:ln w="12700">
              <a:solidFill>
                <a:srgbClr val="000000"/>
              </a:solidFill>
            </a:ln>
          </p:spPr>
          <p:txBody>
            <a:bodyPr/>
            <a:lstStyle/>
            <a:p>
              <a:endParaRPr lang="pt-BR"/>
            </a:p>
          </p:txBody>
        </p:sp>
        <p:sp>
          <p:nvSpPr>
            <p:cNvPr id="14" name="Freeform 9">
              <a:extLst>
                <a:ext uri="{FF2B5EF4-FFF2-40B4-BE49-F238E27FC236}">
                  <a16:creationId xmlns:a16="http://schemas.microsoft.com/office/drawing/2014/main" id="{C5E3E3B6-182A-2487-B630-0D2D2515FBC3}"/>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solidFill>
              <a:schemeClr val="bg1"/>
            </a:solidFill>
          </p:spPr>
          <p:txBody>
            <a:bodyPr/>
            <a:lstStyle/>
            <a:p>
              <a:endParaRPr lang="pt-BR"/>
            </a:p>
          </p:txBody>
        </p:sp>
      </p:grpSp>
      <p:sp>
        <p:nvSpPr>
          <p:cNvPr id="4" name="Espaço Reservado para Número de Slide 3">
            <a:extLst>
              <a:ext uri="{FF2B5EF4-FFF2-40B4-BE49-F238E27FC236}">
                <a16:creationId xmlns:a16="http://schemas.microsoft.com/office/drawing/2014/main" id="{47A93515-29FF-C18D-02D4-785E42F86163}"/>
              </a:ext>
            </a:extLst>
          </p:cNvPr>
          <p:cNvSpPr>
            <a:spLocks noGrp="1"/>
          </p:cNvSpPr>
          <p:nvPr>
            <p:ph type="sldNum" sz="quarter" idx="4"/>
          </p:nvPr>
        </p:nvSpPr>
        <p:spPr>
          <a:xfrm>
            <a:off x="11484393" y="6236276"/>
            <a:ext cx="512525" cy="365125"/>
          </a:xfrm>
          <a:prstGeom prst="rect">
            <a:avLst/>
          </a:prstGeom>
          <a:solidFill>
            <a:srgbClr val="0070C0"/>
          </a:solidFill>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36</a:t>
            </a:fld>
            <a:endParaRPr lang="pt-BR">
              <a:solidFill>
                <a:schemeClr val="bg1"/>
              </a:solidFill>
            </a:endParaRPr>
          </a:p>
        </p:txBody>
      </p:sp>
      <p:pic>
        <p:nvPicPr>
          <p:cNvPr id="8" name="Gráfico 7">
            <a:extLst>
              <a:ext uri="{FF2B5EF4-FFF2-40B4-BE49-F238E27FC236}">
                <a16:creationId xmlns:a16="http://schemas.microsoft.com/office/drawing/2014/main" id="{CC1FF5DB-6C27-F7A4-AD1A-35C3B42AE8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5352" y="1072087"/>
            <a:ext cx="2281296" cy="1587903"/>
          </a:xfrm>
          <a:prstGeom prst="rect">
            <a:avLst/>
          </a:prstGeom>
        </p:spPr>
      </p:pic>
      <p:sp>
        <p:nvSpPr>
          <p:cNvPr id="9" name="CaixaDeTexto 8">
            <a:extLst>
              <a:ext uri="{FF2B5EF4-FFF2-40B4-BE49-F238E27FC236}">
                <a16:creationId xmlns:a16="http://schemas.microsoft.com/office/drawing/2014/main" id="{F477FEB3-4A63-404E-0D2D-E42E2D9C99ED}"/>
              </a:ext>
            </a:extLst>
          </p:cNvPr>
          <p:cNvSpPr txBox="1"/>
          <p:nvPr/>
        </p:nvSpPr>
        <p:spPr>
          <a:xfrm>
            <a:off x="1853119" y="4057973"/>
            <a:ext cx="8500136" cy="1015663"/>
          </a:xfrm>
          <a:prstGeom prst="rect">
            <a:avLst/>
          </a:prstGeom>
          <a:noFill/>
        </p:spPr>
        <p:txBody>
          <a:bodyPr wrap="square" lIns="91440" tIns="45720" rIns="91440" bIns="45720" rtlCol="0" anchor="t">
            <a:spAutoFit/>
          </a:bodyPr>
          <a:lstStyle/>
          <a:p>
            <a:pPr algn="ctr"/>
            <a:r>
              <a:rPr lang="pt-BR" sz="6000">
                <a:solidFill>
                  <a:schemeClr val="bg1"/>
                </a:solidFill>
                <a:latin typeface="Gill Sans MT (Corpo)"/>
              </a:rPr>
              <a:t>Obrigado pela atenção!</a:t>
            </a:r>
          </a:p>
        </p:txBody>
      </p:sp>
    </p:spTree>
    <p:extLst>
      <p:ext uri="{BB962C8B-B14F-4D97-AF65-F5344CB8AC3E}">
        <p14:creationId xmlns:p14="http://schemas.microsoft.com/office/powerpoint/2010/main" val="3061810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4F92D-96C6-2A0F-6F18-77BC9552D454}"/>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D8DF76AB-4C90-EBB7-2F63-0A647855F249}"/>
              </a:ext>
            </a:extLst>
          </p:cNvPr>
          <p:cNvSpPr/>
          <p:nvPr/>
        </p:nvSpPr>
        <p:spPr>
          <a:xfrm>
            <a:off x="26053" y="-538432"/>
            <a:ext cx="12153254" cy="68709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spaço Reservado para Conteúdo 2">
            <a:extLst>
              <a:ext uri="{FF2B5EF4-FFF2-40B4-BE49-F238E27FC236}">
                <a16:creationId xmlns:a16="http://schemas.microsoft.com/office/drawing/2014/main" id="{3F27209E-B31C-29BA-2BC4-9F54CE229157}"/>
              </a:ext>
            </a:extLst>
          </p:cNvPr>
          <p:cNvSpPr>
            <a:spLocks noGrp="1"/>
          </p:cNvSpPr>
          <p:nvPr>
            <p:ph idx="1"/>
          </p:nvPr>
        </p:nvSpPr>
        <p:spPr>
          <a:xfrm>
            <a:off x="29399" y="-518535"/>
            <a:ext cx="12146339" cy="8325706"/>
          </a:xfrm>
        </p:spPr>
        <p:txBody>
          <a:bodyPr vert="horz" lIns="91440" tIns="45720" rIns="91440" bIns="45720" rtlCol="0" anchor="t">
            <a:normAutofit/>
          </a:bodyPr>
          <a:lstStyle/>
          <a:p>
            <a:pPr marL="0" indent="0" algn="just">
              <a:buNone/>
            </a:pPr>
            <a:r>
              <a:rPr lang="pt-BR" sz="1200" u="sng" dirty="0">
                <a:solidFill>
                  <a:schemeClr val="tx1"/>
                </a:solidFill>
                <a:latin typeface="Aptos"/>
              </a:rPr>
              <a:t>Este projeto visa facilitar a montagem de PCs personalizados com o uso de IA. O problema é a dificuldade dos usuários em escolher peças compatíveis e otimizadas. A solução é um site com IA que coleta preferências e gera builds automaticamente. Foi desenvolvido com </a:t>
            </a:r>
            <a:r>
              <a:rPr lang="pt-BR" sz="1200" u="sng" err="1">
                <a:solidFill>
                  <a:schemeClr val="tx1"/>
                </a:solidFill>
                <a:latin typeface="Aptos"/>
              </a:rPr>
              <a:t>TypeScript</a:t>
            </a:r>
            <a:r>
              <a:rPr lang="pt-BR" sz="1200" u="sng" dirty="0">
                <a:solidFill>
                  <a:schemeClr val="tx1"/>
                </a:solidFill>
                <a:latin typeface="Aptos"/>
              </a:rPr>
              <a:t>, Node.js e Gemini AI.</a:t>
            </a:r>
            <a:endParaRPr lang="pt-BR" sz="1200" dirty="0">
              <a:solidFill>
                <a:schemeClr val="tx1"/>
              </a:solidFill>
              <a:latin typeface="Aptos"/>
            </a:endParaRPr>
          </a:p>
          <a:p>
            <a:pPr marL="305435" indent="-305435" algn="just"/>
            <a:endParaRPr lang="pt-BR" sz="1200" dirty="0">
              <a:solidFill>
                <a:schemeClr val="tx1"/>
              </a:solidFill>
              <a:latin typeface="Aptos"/>
            </a:endParaRPr>
          </a:p>
          <a:p>
            <a:pPr marL="0" indent="0" algn="just">
              <a:buNone/>
            </a:pPr>
            <a:r>
              <a:rPr lang="pt-BR" sz="1200" u="sng" dirty="0">
                <a:solidFill>
                  <a:schemeClr val="tx1"/>
                </a:solidFill>
                <a:latin typeface="Aptos"/>
              </a:rPr>
              <a:t>Para executar o projeto localmente, é necessário ter o Node.js instalado e uma chave de API do Gemini. O processo começa acessando a pasta raiz do projeto com o comando </a:t>
            </a:r>
            <a:r>
              <a:rPr lang="pt-BR" sz="1200" u="sng" err="1">
                <a:solidFill>
                  <a:schemeClr val="tx1"/>
                </a:solidFill>
                <a:latin typeface="Aptos"/>
              </a:rPr>
              <a:t>cd</a:t>
            </a:r>
            <a:r>
              <a:rPr lang="pt-BR" sz="1200" u="sng" dirty="0">
                <a:solidFill>
                  <a:schemeClr val="tx1"/>
                </a:solidFill>
                <a:latin typeface="Aptos"/>
              </a:rPr>
              <a:t> </a:t>
            </a:r>
            <a:r>
              <a:rPr lang="pt-BR" sz="1200" u="sng" err="1">
                <a:solidFill>
                  <a:schemeClr val="tx1"/>
                </a:solidFill>
                <a:latin typeface="Aptos"/>
              </a:rPr>
              <a:t>codigo</a:t>
            </a:r>
            <a:r>
              <a:rPr lang="pt-BR" sz="1200" u="sng" dirty="0">
                <a:solidFill>
                  <a:schemeClr val="tx1"/>
                </a:solidFill>
                <a:latin typeface="Aptos"/>
              </a:rPr>
              <a:t>/MONTAGEM_DE_PC. Em seguida, é preciso instalar as dependências utilizando os seguintes comandos no terminal: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save-dev</a:t>
            </a:r>
            <a:r>
              <a:rPr lang="pt-BR" sz="1200" u="sng" dirty="0">
                <a:solidFill>
                  <a:schemeClr val="tx1"/>
                </a:solidFill>
                <a:latin typeface="Aptos"/>
              </a:rPr>
              <a:t> @types/react @types/react-dom,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vite</a:t>
            </a:r>
            <a:r>
              <a:rPr lang="pt-BR" sz="1200" u="sng" dirty="0">
                <a:solidFill>
                  <a:schemeClr val="tx1"/>
                </a:solidFill>
                <a:latin typeface="Aptos"/>
              </a:rPr>
              <a:t> --</a:t>
            </a:r>
            <a:r>
              <a:rPr lang="pt-BR" sz="1200" u="sng" err="1">
                <a:solidFill>
                  <a:schemeClr val="tx1"/>
                </a:solidFill>
                <a:latin typeface="Aptos"/>
              </a:rPr>
              <a:t>save-dev</a:t>
            </a:r>
            <a:r>
              <a:rPr lang="pt-BR" sz="1200" u="sng" dirty="0">
                <a:solidFill>
                  <a:schemeClr val="tx1"/>
                </a:solidFill>
                <a:latin typeface="Aptos"/>
              </a:rPr>
              <a:t> e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jspdf</a:t>
            </a:r>
            <a:r>
              <a:rPr lang="pt-BR" sz="1200" u="sng" dirty="0">
                <a:solidFill>
                  <a:schemeClr val="tx1"/>
                </a:solidFill>
                <a:latin typeface="Aptos"/>
              </a:rPr>
              <a:t>.</a:t>
            </a:r>
            <a:endParaRPr lang="pt-BR" sz="1200" dirty="0">
              <a:solidFill>
                <a:schemeClr val="tx1"/>
              </a:solidFill>
              <a:latin typeface="Aptos"/>
            </a:endParaRPr>
          </a:p>
          <a:p>
            <a:pPr marL="0" indent="0" algn="just">
              <a:buNone/>
            </a:pPr>
            <a:r>
              <a:rPr lang="pt-BR" sz="1200" u="sng" dirty="0">
                <a:solidFill>
                  <a:schemeClr val="tx1"/>
                </a:solidFill>
                <a:latin typeface="Aptos"/>
              </a:rPr>
              <a:t>Como etapa opcional, recomenda-se rodar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audit</a:t>
            </a:r>
            <a:r>
              <a:rPr lang="pt-BR" sz="1200" u="sng" dirty="0">
                <a:solidFill>
                  <a:schemeClr val="tx1"/>
                </a:solidFill>
                <a:latin typeface="Aptos"/>
              </a:rPr>
              <a:t> </a:t>
            </a:r>
            <a:r>
              <a:rPr lang="pt-BR" sz="1200" u="sng" err="1">
                <a:solidFill>
                  <a:schemeClr val="tx1"/>
                </a:solidFill>
                <a:latin typeface="Aptos"/>
              </a:rPr>
              <a:t>fix</a:t>
            </a:r>
            <a:r>
              <a:rPr lang="pt-BR" sz="1200" u="sng" dirty="0">
                <a:solidFill>
                  <a:schemeClr val="tx1"/>
                </a:solidFill>
                <a:latin typeface="Aptos"/>
              </a:rPr>
              <a:t> --force para corrigir automaticamente vulnerabilidades encontradas nas dependências.</a:t>
            </a:r>
            <a:endParaRPr lang="pt-BR" sz="1200" dirty="0">
              <a:solidFill>
                <a:schemeClr val="tx1"/>
              </a:solidFill>
              <a:latin typeface="Aptos"/>
            </a:endParaRPr>
          </a:p>
          <a:p>
            <a:pPr marL="0" indent="0">
              <a:buNone/>
            </a:pPr>
            <a:r>
              <a:rPr lang="pt-BR" sz="1200" u="sng" dirty="0">
                <a:solidFill>
                  <a:schemeClr val="tx1"/>
                </a:solidFill>
                <a:latin typeface="Aptos"/>
              </a:rPr>
              <a:t>Após isso, deve-se configurar a chave da API Gemini. Para isso, crie um arquivo chamado .</a:t>
            </a:r>
            <a:r>
              <a:rPr lang="pt-BR" sz="1200" u="sng" err="1">
                <a:solidFill>
                  <a:schemeClr val="tx1"/>
                </a:solidFill>
                <a:latin typeface="Aptos"/>
              </a:rPr>
              <a:t>env.local</a:t>
            </a:r>
            <a:r>
              <a:rPr lang="pt-BR" sz="1200" u="sng" dirty="0">
                <a:solidFill>
                  <a:schemeClr val="tx1"/>
                </a:solidFill>
                <a:latin typeface="Aptos"/>
              </a:rPr>
              <a:t> na raiz do projeto e adicione a variável GEMINI_API_KEY com sua respectiva chave.</a:t>
            </a:r>
            <a:endParaRPr lang="pt-BR" sz="1200" dirty="0">
              <a:solidFill>
                <a:schemeClr val="tx1"/>
              </a:solidFill>
              <a:latin typeface="Aptos"/>
            </a:endParaRPr>
          </a:p>
          <a:p>
            <a:pPr marL="0" indent="0">
              <a:buNone/>
            </a:pPr>
            <a:r>
              <a:rPr lang="pt-BR" sz="1200" u="sng" dirty="0">
                <a:solidFill>
                  <a:schemeClr val="tx1"/>
                </a:solidFill>
                <a:latin typeface="Aptos"/>
              </a:rPr>
              <a:t>Com tudo pronto, basta iniciar o projeto localmente executando o comando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run</a:t>
            </a:r>
            <a:r>
              <a:rPr lang="pt-BR" sz="1200" u="sng" dirty="0">
                <a:solidFill>
                  <a:schemeClr val="tx1"/>
                </a:solidFill>
                <a:latin typeface="Aptos"/>
              </a:rPr>
              <a:t> dev.</a:t>
            </a:r>
            <a:endParaRPr lang="pt-BR" sz="1200" dirty="0">
              <a:solidFill>
                <a:schemeClr val="tx1"/>
              </a:solidFill>
              <a:latin typeface="Aptos"/>
            </a:endParaRPr>
          </a:p>
          <a:p>
            <a:pPr marL="305435" indent="-305435"/>
            <a:endParaRPr lang="pt-BR" sz="1200" dirty="0">
              <a:solidFill>
                <a:schemeClr val="tx1"/>
              </a:solidFill>
              <a:latin typeface="Aptos"/>
            </a:endParaRPr>
          </a:p>
          <a:p>
            <a:pPr marL="0" indent="0" algn="just">
              <a:buNone/>
            </a:pPr>
            <a:r>
              <a:rPr lang="pt-BR" sz="1200" b="1" u="sng" dirty="0">
                <a:solidFill>
                  <a:schemeClr val="tx1"/>
                </a:solidFill>
                <a:latin typeface="Aptos"/>
              </a:rPr>
              <a:t>autor:</a:t>
            </a:r>
            <a:r>
              <a:rPr lang="pt-BR" sz="1200" u="sng" dirty="0">
                <a:solidFill>
                  <a:schemeClr val="tx1"/>
                </a:solidFill>
                <a:latin typeface="Aptos"/>
              </a:rPr>
              <a:t> </a:t>
            </a:r>
            <a:r>
              <a:rPr lang="pt-BR" sz="1200" u="sng" err="1">
                <a:solidFill>
                  <a:schemeClr val="tx1"/>
                </a:solidFill>
                <a:latin typeface="Aptos"/>
              </a:rPr>
              <a:t>Arlison</a:t>
            </a:r>
            <a:r>
              <a:rPr lang="pt-BR" sz="1200" u="sng" dirty="0">
                <a:solidFill>
                  <a:schemeClr val="tx1"/>
                </a:solidFill>
                <a:latin typeface="Aptos"/>
              </a:rPr>
              <a:t> Gaspar de Oliveira, Ítalo Francisco Almeida de Oliveira, Gustavo de Oliveira Rego Morais, Joao Pedro Miranda Sousa, Cauã Gabriel Santos Barros </a:t>
            </a:r>
            <a:r>
              <a:rPr lang="pt-BR" sz="1200" b="1" u="sng" dirty="0">
                <a:solidFill>
                  <a:schemeClr val="tx1"/>
                </a:solidFill>
                <a:latin typeface="Aptos"/>
              </a:rPr>
              <a:t>contato:</a:t>
            </a:r>
            <a:r>
              <a:rPr lang="pt-BR" sz="1200" u="sng" dirty="0">
                <a:solidFill>
                  <a:schemeClr val="tx1"/>
                </a:solidFill>
                <a:latin typeface="Aptos"/>
              </a:rPr>
              <a:t> </a:t>
            </a:r>
            <a:r>
              <a:rPr lang="pt-BR" sz="1200" u="sng" dirty="0">
                <a:solidFill>
                  <a:schemeClr val="tx1"/>
                </a:solidFill>
                <a:latin typeface="Aptos"/>
                <a:hlinkClick r:id="rId2">
                  <a:extLst>
                    <a:ext uri="{A12FA001-AC4F-418D-AE19-62706E023703}">
                      <ahyp:hlinkClr xmlns:ahyp="http://schemas.microsoft.com/office/drawing/2018/hyperlinkcolor" val="tx"/>
                    </a:ext>
                  </a:extLst>
                </a:hlinkClick>
              </a:rPr>
              <a:t>Arlison.go@discente.ufma.br</a:t>
            </a:r>
            <a:r>
              <a:rPr lang="pt-BR" sz="1200" u="sng" dirty="0">
                <a:solidFill>
                  <a:schemeClr val="tx1"/>
                </a:solidFill>
                <a:latin typeface="Aptos"/>
              </a:rPr>
              <a:t> </a:t>
            </a:r>
            <a:endParaRPr lang="pt-BR" sz="1200" dirty="0">
              <a:solidFill>
                <a:schemeClr val="tx1"/>
              </a:solidFill>
              <a:latin typeface="Aptos"/>
            </a:endParaRPr>
          </a:p>
          <a:p>
            <a:pPr marL="0" indent="0" algn="just">
              <a:buNone/>
            </a:pPr>
            <a:r>
              <a:rPr lang="pt-BR" sz="1200" b="1" u="sng" dirty="0">
                <a:latin typeface="Aptos"/>
              </a:rPr>
              <a:t>data última versão:</a:t>
            </a:r>
            <a:r>
              <a:rPr lang="pt-BR" sz="1200" u="sng" dirty="0">
                <a:latin typeface="Aptos"/>
              </a:rPr>
              <a:t> 11/07/2025 </a:t>
            </a:r>
            <a:endParaRPr lang="pt-BR" sz="1200" dirty="0">
              <a:latin typeface="Aptos"/>
            </a:endParaRPr>
          </a:p>
          <a:p>
            <a:pPr marL="0" indent="0" algn="just">
              <a:buNone/>
            </a:pPr>
            <a:r>
              <a:rPr lang="pt-BR" sz="1200" b="1" u="sng" dirty="0">
                <a:latin typeface="Aptos"/>
              </a:rPr>
              <a:t>versão:</a:t>
            </a:r>
            <a:r>
              <a:rPr lang="pt-BR" sz="1200" u="sng" dirty="0">
                <a:latin typeface="Aptos"/>
              </a:rPr>
              <a:t> 6.4</a:t>
            </a:r>
            <a:endParaRPr lang="pt-BR" sz="1200" dirty="0">
              <a:solidFill>
                <a:schemeClr val="tx1"/>
              </a:solidFill>
              <a:latin typeface="Aptos"/>
            </a:endParaRPr>
          </a:p>
          <a:p>
            <a:pPr marL="0" indent="0" algn="just">
              <a:buNone/>
            </a:pPr>
            <a:r>
              <a:rPr lang="pt-BR" sz="1200" u="sng" dirty="0">
                <a:solidFill>
                  <a:schemeClr val="tx1"/>
                </a:solidFill>
                <a:latin typeface="Aptos"/>
              </a:rPr>
              <a:t> </a:t>
            </a:r>
            <a:r>
              <a:rPr lang="pt-BR" sz="1200" b="1" u="sng" dirty="0">
                <a:solidFill>
                  <a:schemeClr val="tx1"/>
                </a:solidFill>
                <a:latin typeface="Aptos"/>
              </a:rPr>
              <a:t>outros repositórios:</a:t>
            </a:r>
            <a:r>
              <a:rPr lang="pt-BR" sz="1200" u="sng" dirty="0">
                <a:solidFill>
                  <a:schemeClr val="tx1"/>
                </a:solidFill>
                <a:latin typeface="Aptos"/>
              </a:rPr>
              <a:t> </a:t>
            </a:r>
            <a:r>
              <a:rPr lang="pt-BR" sz="1200" u="sng" dirty="0">
                <a:solidFill>
                  <a:schemeClr val="tx1"/>
                </a:solidFill>
                <a:latin typeface="Aptos"/>
                <a:hlinkClick r:id="rId3">
                  <a:extLst>
                    <a:ext uri="{A12FA001-AC4F-418D-AE19-62706E023703}">
                      <ahyp:hlinkClr xmlns:ahyp="http://schemas.microsoft.com/office/drawing/2018/hyperlinkcolor" val="tx"/>
                    </a:ext>
                  </a:extLst>
                </a:hlinkClick>
              </a:rPr>
              <a:t>https://github.com/gustvo-olive</a:t>
            </a:r>
            <a:endParaRPr lang="pt-BR" sz="1200" dirty="0">
              <a:solidFill>
                <a:schemeClr val="tx1"/>
              </a:solidFill>
              <a:latin typeface="Aptos"/>
              <a:hlinkClick r:id="rId3">
                <a:extLst>
                  <a:ext uri="{A12FA001-AC4F-418D-AE19-62706E023703}">
                    <ahyp:hlinkClr xmlns:ahyp="http://schemas.microsoft.com/office/drawing/2018/hyperlinkcolor" val="tx"/>
                  </a:ext>
                </a:extLst>
              </a:hlinkClick>
            </a:endParaRPr>
          </a:p>
          <a:p>
            <a:pPr marL="0" indent="0" algn="just">
              <a:buNone/>
            </a:pPr>
            <a:r>
              <a:rPr lang="pt-BR" sz="1200" b="1" u="sng" dirty="0">
                <a:solidFill>
                  <a:schemeClr val="tx1"/>
                </a:solidFill>
                <a:latin typeface="Aptos"/>
              </a:rPr>
              <a:t>Agradecimentos:</a:t>
            </a:r>
            <a:r>
              <a:rPr lang="pt-BR" sz="1200" u="sng" dirty="0">
                <a:solidFill>
                  <a:schemeClr val="tx1"/>
                </a:solidFill>
                <a:latin typeface="Aptos"/>
              </a:rPr>
              <a:t> Universidade Federal do Maranhão (UFMA), Professor Doutor Thales Levi Azevedo Valente, e colegas de curso.</a:t>
            </a:r>
            <a:endParaRPr lang="pt-BR" sz="1200" dirty="0">
              <a:solidFill>
                <a:schemeClr val="tx1"/>
              </a:solidFill>
              <a:latin typeface="Aptos"/>
            </a:endParaRPr>
          </a:p>
          <a:p>
            <a:pPr marL="0" indent="0" algn="just">
              <a:buNone/>
            </a:pPr>
            <a:r>
              <a:rPr lang="pt-BR" sz="1200" u="sng" dirty="0">
                <a:solidFill>
                  <a:schemeClr val="tx1"/>
                </a:solidFill>
                <a:latin typeface="Aptos"/>
              </a:rPr>
              <a:t>Copyright/</a:t>
            </a:r>
            <a:r>
              <a:rPr lang="pt-BR" sz="1200" u="sng" err="1">
                <a:solidFill>
                  <a:schemeClr val="tx1"/>
                </a:solidFill>
                <a:latin typeface="Aptos"/>
              </a:rPr>
              <a:t>License</a:t>
            </a:r>
            <a:endParaRPr lang="pt-BR" sz="1200">
              <a:solidFill>
                <a:schemeClr val="tx1"/>
              </a:solidFill>
              <a:latin typeface="Aptos"/>
            </a:endParaRPr>
          </a:p>
          <a:p>
            <a:pPr marL="0" indent="0" algn="just">
              <a:buNone/>
            </a:pPr>
            <a:r>
              <a:rPr lang="pt-BR" sz="1200" u="sng" dirty="0">
                <a:solidFill>
                  <a:schemeClr val="tx1"/>
                </a:solidFill>
                <a:latin typeface="Aptos"/>
              </a:rPr>
              <a:t>Este material é resultado de um trabalho acadêmico para a disciplina PROJETO E DESENVOLVIMENTO DE SOFTWARE, sob a orientação do professor Dr. THALES LEVI AZEVEDO VALENTE, semestre letivo 2025.1, curso Engenharia da Computação, na Universidade Federal do Maranhão (UFMA). Todo o material sob esta licença é software livre: pode ser usado para fins acadêmicos e comerciais sem nenhum custo. Não há papelada, nem royalties, nem restrições de "</a:t>
            </a:r>
            <a:r>
              <a:rPr lang="pt-BR" sz="1200" u="sng" err="1">
                <a:solidFill>
                  <a:schemeClr val="tx1"/>
                </a:solidFill>
                <a:latin typeface="Aptos"/>
              </a:rPr>
              <a:t>copyleft</a:t>
            </a:r>
            <a:r>
              <a:rPr lang="pt-BR" sz="1200" u="sng" dirty="0">
                <a:solidFill>
                  <a:schemeClr val="tx1"/>
                </a:solidFill>
                <a:latin typeface="Aptos"/>
              </a:rPr>
              <a: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endParaRPr lang="pt-BR" sz="1200" dirty="0">
              <a:solidFill>
                <a:schemeClr val="tx1"/>
              </a:solidFill>
              <a:latin typeface="Aptos"/>
            </a:endParaRPr>
          </a:p>
          <a:p>
            <a:pPr marL="0" indent="0" algn="just">
              <a:buNone/>
            </a:pPr>
            <a:r>
              <a:rPr lang="pt-BR" sz="1200" u="sng" dirty="0">
                <a:solidFill>
                  <a:schemeClr val="tx1"/>
                </a:solidFill>
                <a:latin typeface="Aptos"/>
              </a:rPr>
              <a:t>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a:t>
            </a:r>
            <a:endParaRPr lang="pt-BR" sz="1200" dirty="0">
              <a:solidFill>
                <a:schemeClr val="tx1"/>
              </a:solidFill>
              <a:latin typeface="Aptos"/>
            </a:endParaRPr>
          </a:p>
          <a:p>
            <a:pPr marL="0" indent="0" algn="just">
              <a:buNone/>
            </a:pPr>
            <a:r>
              <a:rPr lang="pt-BR" sz="1200" u="sng" dirty="0">
                <a:solidFill>
                  <a:schemeClr val="tx1"/>
                </a:solidFill>
                <a:latin typeface="Aptos"/>
              </a:rPr>
              <a:t>Este aviso de direitos autorais e este aviso de permissão devem ser incluídos em todas as cópias ou partes substanciais do Software.</a:t>
            </a:r>
            <a:endParaRPr lang="pt-BR" sz="1200" dirty="0">
              <a:solidFill>
                <a:schemeClr val="tx1"/>
              </a:solidFill>
              <a:latin typeface="Aptos"/>
            </a:endParaRPr>
          </a:p>
          <a:p>
            <a:pPr marL="0" indent="0" algn="just">
              <a:buNone/>
            </a:pPr>
            <a:r>
              <a:rPr lang="pt-BR" sz="1200" u="sng" dirty="0">
                <a:solidFill>
                  <a:schemeClr val="tx1"/>
                </a:solidFill>
                <a:latin typeface="Aptos"/>
              </a:rPr>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endParaRPr lang="pt-BR" sz="1200" dirty="0">
              <a:solidFill>
                <a:schemeClr val="tx1"/>
              </a:solidFill>
              <a:latin typeface="Aptos"/>
            </a:endParaRPr>
          </a:p>
          <a:p>
            <a:pPr marL="0" indent="0" algn="just">
              <a:buNone/>
            </a:pPr>
            <a:r>
              <a:rPr lang="pt-BR" sz="1200" u="sng" dirty="0">
                <a:solidFill>
                  <a:schemeClr val="tx1"/>
                </a:solidFill>
                <a:latin typeface="Aptos"/>
              </a:rPr>
              <a:t>Para mais informações sobre a Licença MIT: </a:t>
            </a:r>
            <a:r>
              <a:rPr lang="pt-BR" sz="1200" u="sng" dirty="0">
                <a:solidFill>
                  <a:schemeClr val="tx1"/>
                </a:solidFill>
                <a:latin typeface="Aptos"/>
                <a:hlinkClick r:id="rId4">
                  <a:extLst>
                    <a:ext uri="{A12FA001-AC4F-418D-AE19-62706E023703}">
                      <ahyp:hlinkClr xmlns:ahyp="http://schemas.microsoft.com/office/drawing/2018/hyperlinkcolor" val="tx"/>
                    </a:ext>
                  </a:extLst>
                </a:hlinkClick>
              </a:rPr>
              <a:t>https://opensource.org/licenses/MIT</a:t>
            </a:r>
            <a:endParaRPr lang="pt-BR" sz="1200" dirty="0">
              <a:solidFill>
                <a:schemeClr val="tx1"/>
              </a:solidFill>
              <a:latin typeface="Aptos"/>
              <a:hlinkClick r:id="rId4">
                <a:extLst>
                  <a:ext uri="{A12FA001-AC4F-418D-AE19-62706E023703}">
                    <ahyp:hlinkClr xmlns:ahyp="http://schemas.microsoft.com/office/drawing/2018/hyperlinkcolor" val="tx"/>
                  </a:ext>
                </a:extLst>
              </a:hlinkClick>
            </a:endParaRPr>
          </a:p>
          <a:p>
            <a:pPr marL="305435" indent="-305435" algn="just"/>
            <a:endParaRPr lang="pt-BR" sz="1200" dirty="0">
              <a:solidFill>
                <a:schemeClr val="tx1"/>
              </a:solidFill>
              <a:latin typeface="Aptos"/>
            </a:endParaRPr>
          </a:p>
          <a:p>
            <a:pPr marL="305435" indent="-305435"/>
            <a:endParaRPr lang="pt-BR" sz="1200" dirty="0">
              <a:solidFill>
                <a:srgbClr val="D13438"/>
              </a:solidFill>
              <a:latin typeface="Aptos"/>
            </a:endParaRPr>
          </a:p>
          <a:p>
            <a:pPr marL="305435" indent="-305435"/>
            <a:endParaRPr lang="pt-BR" sz="1200" dirty="0">
              <a:solidFill>
                <a:schemeClr val="bg1"/>
              </a:solidFill>
              <a:latin typeface="Aptos"/>
            </a:endParaRPr>
          </a:p>
          <a:p>
            <a:pPr marL="305435" indent="-305435"/>
            <a:endParaRPr lang="pt-BR" sz="1200" dirty="0">
              <a:solidFill>
                <a:schemeClr val="bg1"/>
              </a:solidFill>
              <a:latin typeface="Aptos"/>
            </a:endParaRPr>
          </a:p>
          <a:p>
            <a:pPr marL="305435" indent="-305435"/>
            <a:endParaRPr lang="pt-BR" sz="1500" dirty="0">
              <a:solidFill>
                <a:schemeClr val="bg1"/>
              </a:solidFill>
            </a:endParaRPr>
          </a:p>
          <a:p>
            <a:pPr marL="305435" indent="-305435"/>
            <a:endParaRPr lang="pt-BR" sz="1600" dirty="0">
              <a:solidFill>
                <a:schemeClr val="bg1"/>
              </a:solidFill>
            </a:endParaRPr>
          </a:p>
        </p:txBody>
      </p:sp>
      <p:sp>
        <p:nvSpPr>
          <p:cNvPr id="4" name="Espaço Reservado para Número de Slide 3">
            <a:extLst>
              <a:ext uri="{FF2B5EF4-FFF2-40B4-BE49-F238E27FC236}">
                <a16:creationId xmlns:a16="http://schemas.microsoft.com/office/drawing/2014/main" id="{E8068584-CC65-7429-B333-4759516049D6}"/>
              </a:ext>
            </a:extLst>
          </p:cNvPr>
          <p:cNvSpPr>
            <a:spLocks noGrp="1"/>
          </p:cNvSpPr>
          <p:nvPr>
            <p:ph type="sldNum" sz="quarter" idx="4"/>
          </p:nvPr>
        </p:nvSpPr>
        <p:spPr>
          <a:xfrm>
            <a:off x="11077574" y="6334615"/>
            <a:ext cx="843217" cy="417317"/>
          </a:xfrm>
        </p:spPr>
        <p:txBody>
          <a:bodyPr/>
          <a:lstStyle/>
          <a:p>
            <a:fld id="{2F70CCD0-DC08-4722-8DB9-F9D5B94D7626}" type="slidenum">
              <a:rPr lang="pt-BR" smtClean="0">
                <a:solidFill>
                  <a:schemeClr val="bg1"/>
                </a:solidFill>
              </a:rPr>
              <a:t>37</a:t>
            </a:fld>
            <a:endParaRPr lang="pt-BR">
              <a:solidFill>
                <a:schemeClr val="bg1"/>
              </a:solidFill>
            </a:endParaRPr>
          </a:p>
        </p:txBody>
      </p:sp>
    </p:spTree>
    <p:extLst>
      <p:ext uri="{BB962C8B-B14F-4D97-AF65-F5344CB8AC3E}">
        <p14:creationId xmlns:p14="http://schemas.microsoft.com/office/powerpoint/2010/main" val="2571962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B48A3530-FC3A-F711-F3C8-5F55F8131E08}"/>
              </a:ext>
            </a:extLst>
          </p:cNvPr>
          <p:cNvSpPr>
            <a:spLocks noGrp="1"/>
          </p:cNvSpPr>
          <p:nvPr>
            <p:ph type="sldNum" sz="quarter" idx="4"/>
          </p:nvPr>
        </p:nvSpPr>
        <p:spPr/>
        <p:txBody>
          <a:bodyPr/>
          <a:lstStyle/>
          <a:p>
            <a:fld id="{2F70CCD0-DC08-4722-8DB9-F9D5B94D7626}" type="slidenum">
              <a:rPr lang="pt-BR" smtClean="0"/>
              <a:pPr/>
              <a:t>4</a:t>
            </a:fld>
            <a:endParaRPr lang="pt-BR"/>
          </a:p>
        </p:txBody>
      </p:sp>
      <p:sp>
        <p:nvSpPr>
          <p:cNvPr id="3" name="Retângulo 2">
            <a:extLst>
              <a:ext uri="{FF2B5EF4-FFF2-40B4-BE49-F238E27FC236}">
                <a16:creationId xmlns:a16="http://schemas.microsoft.com/office/drawing/2014/main" id="{0E9EFC51-39D9-9627-EB37-6985FF6F123A}"/>
              </a:ext>
            </a:extLst>
          </p:cNvPr>
          <p:cNvSpPr/>
          <p:nvPr/>
        </p:nvSpPr>
        <p:spPr>
          <a:xfrm>
            <a:off x="1" y="0"/>
            <a:ext cx="12192000" cy="685799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pic>
        <p:nvPicPr>
          <p:cNvPr id="4" name="Imagem 3" descr="Pessoas sorrindo posando para foto&#10;&#10;O conteúdo gerado por IA pode estar incorreto.">
            <a:extLst>
              <a:ext uri="{FF2B5EF4-FFF2-40B4-BE49-F238E27FC236}">
                <a16:creationId xmlns:a16="http://schemas.microsoft.com/office/drawing/2014/main" id="{B33FF452-BDD5-5D27-7306-AD6F209F1EA0}"/>
              </a:ext>
            </a:extLst>
          </p:cNvPr>
          <p:cNvPicPr>
            <a:picLocks noChangeAspect="1"/>
          </p:cNvPicPr>
          <p:nvPr/>
        </p:nvPicPr>
        <p:blipFill>
          <a:blip r:embed="rId2">
            <a:extLst>
              <a:ext uri="{28A0092B-C50C-407E-A947-70E740481C1C}">
                <a14:useLocalDpi xmlns:a14="http://schemas.microsoft.com/office/drawing/2010/main" val="0"/>
              </a:ext>
            </a:extLst>
          </a:blip>
          <a:srcRect l="10151" t="7236" r="8457" b="11738"/>
          <a:stretch>
            <a:fillRect/>
          </a:stretch>
        </p:blipFill>
        <p:spPr>
          <a:xfrm rot="727566">
            <a:off x="3407348" y="2173952"/>
            <a:ext cx="1245967" cy="1264671"/>
          </a:xfrm>
          <a:prstGeom prst="ellipse">
            <a:avLst/>
          </a:prstGeom>
          <a:ln w="63500" cap="rnd">
            <a:noFill/>
          </a:ln>
          <a:effectLst>
            <a:outerShdw blurRad="127000" algn="ctr" rotWithShape="0">
              <a:prstClr val="black"/>
            </a:outerShdw>
          </a:effectLst>
        </p:spPr>
      </p:pic>
      <p:pic>
        <p:nvPicPr>
          <p:cNvPr id="5" name="Imagem 4" descr="Homem com óculos de grau em cima da grama&#10;&#10;O conteúdo gerado por IA pode estar incorreto.">
            <a:extLst>
              <a:ext uri="{FF2B5EF4-FFF2-40B4-BE49-F238E27FC236}">
                <a16:creationId xmlns:a16="http://schemas.microsoft.com/office/drawing/2014/main" id="{9C067DF0-C281-3210-7204-A526834D3146}"/>
              </a:ext>
            </a:extLst>
          </p:cNvPr>
          <p:cNvPicPr>
            <a:picLocks noChangeAspect="1"/>
          </p:cNvPicPr>
          <p:nvPr/>
        </p:nvPicPr>
        <p:blipFill>
          <a:blip r:embed="rId3">
            <a:extLst>
              <a:ext uri="{28A0092B-C50C-407E-A947-70E740481C1C}">
                <a14:useLocalDpi xmlns:a14="http://schemas.microsoft.com/office/drawing/2010/main" val="0"/>
              </a:ext>
            </a:extLst>
          </a:blip>
          <a:srcRect l="236" t="13733" r="-236" b="9599"/>
          <a:stretch>
            <a:fillRect/>
          </a:stretch>
        </p:blipFill>
        <p:spPr>
          <a:xfrm>
            <a:off x="1346971" y="2165096"/>
            <a:ext cx="1245967" cy="1286480"/>
          </a:xfrm>
          <a:prstGeom prst="ellipse">
            <a:avLst/>
          </a:prstGeom>
          <a:ln w="63500" cap="rnd">
            <a:noFill/>
          </a:ln>
          <a:effectLst>
            <a:outerShdw blurRad="127000" rotWithShape="0">
              <a:srgbClr val="000000"/>
            </a:outerShdw>
          </a:effectLst>
        </p:spPr>
      </p:pic>
      <p:pic>
        <p:nvPicPr>
          <p:cNvPr id="6" name="Imagem 5" descr="Homem de óculos e camisa azul&#10;&#10;O conteúdo gerado por IA pode estar incorreto.">
            <a:extLst>
              <a:ext uri="{FF2B5EF4-FFF2-40B4-BE49-F238E27FC236}">
                <a16:creationId xmlns:a16="http://schemas.microsoft.com/office/drawing/2014/main" id="{511837E5-71E2-2431-16EC-46993AC1D377}"/>
              </a:ext>
            </a:extLst>
          </p:cNvPr>
          <p:cNvPicPr>
            <a:picLocks noChangeAspect="1"/>
          </p:cNvPicPr>
          <p:nvPr/>
        </p:nvPicPr>
        <p:blipFill>
          <a:blip r:embed="rId4">
            <a:extLst>
              <a:ext uri="{28A0092B-C50C-407E-A947-70E740481C1C}">
                <a14:useLocalDpi xmlns:a14="http://schemas.microsoft.com/office/drawing/2010/main" val="0"/>
              </a:ext>
            </a:extLst>
          </a:blip>
          <a:srcRect l="-91" t="16667" r="91" b="6111"/>
          <a:stretch>
            <a:fillRect/>
          </a:stretch>
        </p:blipFill>
        <p:spPr>
          <a:xfrm>
            <a:off x="5467725" y="2169034"/>
            <a:ext cx="1232279" cy="1259966"/>
          </a:xfrm>
          <a:prstGeom prst="ellipse">
            <a:avLst/>
          </a:prstGeom>
          <a:ln w="63500" cap="rnd">
            <a:noFill/>
          </a:ln>
          <a:effectLst>
            <a:outerShdw blurRad="127000" algn="ctr" rotWithShape="0">
              <a:prstClr val="black"/>
            </a:outerShdw>
          </a:effectLst>
        </p:spPr>
      </p:pic>
      <p:pic>
        <p:nvPicPr>
          <p:cNvPr id="7" name="Imagem 6" descr="Homem pousando para foto&#10;&#10;O conteúdo gerado por IA pode estar incorreto.">
            <a:extLst>
              <a:ext uri="{FF2B5EF4-FFF2-40B4-BE49-F238E27FC236}">
                <a16:creationId xmlns:a16="http://schemas.microsoft.com/office/drawing/2014/main" id="{7498D94B-BFD6-7709-CA11-4D564255942A}"/>
              </a:ext>
            </a:extLst>
          </p:cNvPr>
          <p:cNvPicPr>
            <a:picLocks noChangeAspect="1"/>
          </p:cNvPicPr>
          <p:nvPr/>
        </p:nvPicPr>
        <p:blipFill>
          <a:blip r:embed="rId5">
            <a:extLst>
              <a:ext uri="{28A0092B-C50C-407E-A947-70E740481C1C}">
                <a14:useLocalDpi xmlns:a14="http://schemas.microsoft.com/office/drawing/2010/main" val="0"/>
              </a:ext>
            </a:extLst>
          </a:blip>
          <a:srcRect l="6" t="4733" r="-6" b="39892"/>
          <a:stretch>
            <a:fillRect/>
          </a:stretch>
        </p:blipFill>
        <p:spPr>
          <a:xfrm>
            <a:off x="7514414" y="2169034"/>
            <a:ext cx="1245967" cy="1282541"/>
          </a:xfrm>
          <a:prstGeom prst="ellipse">
            <a:avLst/>
          </a:prstGeom>
          <a:ln w="63500" cap="rnd">
            <a:noFill/>
          </a:ln>
          <a:effectLst>
            <a:outerShdw blurRad="127000" algn="ctr" rotWithShape="0">
              <a:prstClr val="black"/>
            </a:outerShdw>
          </a:effectLst>
        </p:spPr>
      </p:pic>
      <p:pic>
        <p:nvPicPr>
          <p:cNvPr id="8" name="Imagem 7" descr="Homem de barba posando para foto&#10;&#10;O conteúdo gerado por IA pode estar incorreto.">
            <a:extLst>
              <a:ext uri="{FF2B5EF4-FFF2-40B4-BE49-F238E27FC236}">
                <a16:creationId xmlns:a16="http://schemas.microsoft.com/office/drawing/2014/main" id="{AC4C1CBD-692C-10F6-9005-8784F6CFBF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4791" y="2173952"/>
            <a:ext cx="1245968" cy="1264671"/>
          </a:xfrm>
          <a:prstGeom prst="ellipse">
            <a:avLst/>
          </a:prstGeom>
          <a:ln w="190500" cap="rnd">
            <a:noFill/>
            <a:prstDash val="solid"/>
          </a:ln>
          <a:effectLst>
            <a:outerShdw blurRad="127000" algn="bl" rotWithShape="0">
              <a:srgbClr val="000000"/>
            </a:outerShdw>
          </a:effectLst>
        </p:spPr>
      </p:pic>
      <p:grpSp>
        <p:nvGrpSpPr>
          <p:cNvPr id="9" name="Group 2">
            <a:extLst>
              <a:ext uri="{FF2B5EF4-FFF2-40B4-BE49-F238E27FC236}">
                <a16:creationId xmlns:a16="http://schemas.microsoft.com/office/drawing/2014/main" id="{D51945D7-BCDB-103A-DEE5-396FD2596666}"/>
              </a:ext>
            </a:extLst>
          </p:cNvPr>
          <p:cNvGrpSpPr>
            <a:grpSpLocks noChangeAspect="1"/>
          </p:cNvGrpSpPr>
          <p:nvPr/>
        </p:nvGrpSpPr>
        <p:grpSpPr>
          <a:xfrm rot="5400000">
            <a:off x="9987133" y="-250940"/>
            <a:ext cx="1983512" cy="2426226"/>
            <a:chOff x="0" y="0"/>
            <a:chExt cx="4433570" cy="6350000"/>
          </a:xfrm>
          <a:solidFill>
            <a:srgbClr val="002060"/>
          </a:solidFill>
        </p:grpSpPr>
        <p:sp>
          <p:nvSpPr>
            <p:cNvPr id="10" name="Freeform 3">
              <a:extLst>
                <a:ext uri="{FF2B5EF4-FFF2-40B4-BE49-F238E27FC236}">
                  <a16:creationId xmlns:a16="http://schemas.microsoft.com/office/drawing/2014/main" id="{3D81BB21-80AE-3167-B2F4-63FAACCCD05D}"/>
                </a:ext>
              </a:extLst>
            </p:cNvPr>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grpFill/>
            <a:ln>
              <a:noFill/>
            </a:ln>
          </p:spPr>
          <p:style>
            <a:lnRef idx="0">
              <a:scrgbClr r="0" g="0" b="0"/>
            </a:lnRef>
            <a:fillRef idx="0">
              <a:scrgbClr r="0" g="0" b="0"/>
            </a:fillRef>
            <a:effectRef idx="0">
              <a:scrgbClr r="0" g="0" b="0"/>
            </a:effectRef>
            <a:fontRef idx="minor">
              <a:schemeClr val="lt1"/>
            </a:fontRef>
          </p:style>
          <p:txBody>
            <a:bodyPr/>
            <a:lstStyle/>
            <a:p>
              <a:endParaRPr lang="pt-BR"/>
            </a:p>
          </p:txBody>
        </p:sp>
      </p:grpSp>
      <p:sp>
        <p:nvSpPr>
          <p:cNvPr id="11" name="Freeform 5">
            <a:extLst>
              <a:ext uri="{FF2B5EF4-FFF2-40B4-BE49-F238E27FC236}">
                <a16:creationId xmlns:a16="http://schemas.microsoft.com/office/drawing/2014/main" id="{2BD9AD50-BC64-F7E2-9F0D-67716A1F6281}"/>
              </a:ext>
            </a:extLst>
          </p:cNvPr>
          <p:cNvSpPr/>
          <p:nvPr/>
        </p:nvSpPr>
        <p:spPr>
          <a:xfrm>
            <a:off x="-31218" y="-29584"/>
            <a:ext cx="9796994" cy="1983512"/>
          </a:xfrm>
          <a:custGeom>
            <a:avLst/>
            <a:gdLst/>
            <a:ahLst/>
            <a:cxnLst/>
            <a:rect l="l" t="t" r="r" b="b"/>
            <a:pathLst>
              <a:path w="3062537" h="962236">
                <a:moveTo>
                  <a:pt x="0" y="0"/>
                </a:moveTo>
                <a:lnTo>
                  <a:pt x="3062537" y="0"/>
                </a:lnTo>
                <a:lnTo>
                  <a:pt x="3062537" y="962236"/>
                </a:lnTo>
                <a:lnTo>
                  <a:pt x="0" y="962236"/>
                </a:lnTo>
                <a:close/>
              </a:path>
            </a:pathLst>
          </a:custGeom>
          <a:solidFill>
            <a:srgbClr val="002060"/>
          </a:solidFill>
          <a:ln>
            <a:noFill/>
          </a:ln>
        </p:spPr>
        <p:style>
          <a:lnRef idx="0">
            <a:scrgbClr r="0" g="0" b="0"/>
          </a:lnRef>
          <a:fillRef idx="0">
            <a:scrgbClr r="0" g="0" b="0"/>
          </a:fillRef>
          <a:effectRef idx="0">
            <a:scrgbClr r="0" g="0" b="0"/>
          </a:effectRef>
          <a:fontRef idx="minor">
            <a:schemeClr val="lt1"/>
          </a:fontRef>
        </p:style>
        <p:txBody>
          <a:bodyPr/>
          <a:lstStyle/>
          <a:p>
            <a:endParaRPr lang="pt-BR"/>
          </a:p>
        </p:txBody>
      </p:sp>
      <p:sp>
        <p:nvSpPr>
          <p:cNvPr id="12" name="TextBox 6">
            <a:extLst>
              <a:ext uri="{FF2B5EF4-FFF2-40B4-BE49-F238E27FC236}">
                <a16:creationId xmlns:a16="http://schemas.microsoft.com/office/drawing/2014/main" id="{8DAD9016-BAA3-9CAB-98F8-5BED8691B4BA}"/>
              </a:ext>
            </a:extLst>
          </p:cNvPr>
          <p:cNvSpPr txBox="1"/>
          <p:nvPr/>
        </p:nvSpPr>
        <p:spPr>
          <a:xfrm>
            <a:off x="-31220" y="-25379"/>
            <a:ext cx="6010957" cy="1983512"/>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lIns="50800" tIns="50800" rIns="50800" bIns="50800" rtlCol="0" anchor="ctr"/>
          <a:lstStyle/>
          <a:p>
            <a:pPr algn="ctr">
              <a:lnSpc>
                <a:spcPts val="1748"/>
              </a:lnSpc>
            </a:pPr>
            <a:endParaRPr/>
          </a:p>
        </p:txBody>
      </p:sp>
      <p:sp>
        <p:nvSpPr>
          <p:cNvPr id="13" name="TextBox 7">
            <a:extLst>
              <a:ext uri="{FF2B5EF4-FFF2-40B4-BE49-F238E27FC236}">
                <a16:creationId xmlns:a16="http://schemas.microsoft.com/office/drawing/2014/main" id="{0738F1BF-8E43-3CFD-9141-77F9C4B2F973}"/>
              </a:ext>
            </a:extLst>
          </p:cNvPr>
          <p:cNvSpPr txBox="1"/>
          <p:nvPr/>
        </p:nvSpPr>
        <p:spPr>
          <a:xfrm>
            <a:off x="682695" y="114297"/>
            <a:ext cx="6752583" cy="741165"/>
          </a:xfrm>
          <a:prstGeom prst="rect">
            <a:avLst/>
          </a:prstGeom>
        </p:spPr>
        <p:txBody>
          <a:bodyPr wrap="square" lIns="0" tIns="0" rIns="0" bIns="0" rtlCol="0" anchor="t">
            <a:spAutoFit/>
          </a:bodyPr>
          <a:lstStyle/>
          <a:p>
            <a:pPr algn="l">
              <a:lnSpc>
                <a:spcPts val="9600"/>
              </a:lnSpc>
            </a:pPr>
            <a:r>
              <a:rPr lang="en-US" sz="4000" err="1">
                <a:solidFill>
                  <a:srgbClr val="FFFFFF"/>
                </a:solidFill>
                <a:latin typeface="Secular One"/>
                <a:ea typeface="Secular One"/>
                <a:cs typeface="Secular One"/>
                <a:sym typeface="Secular One"/>
              </a:rPr>
              <a:t>Quem</a:t>
            </a:r>
            <a:r>
              <a:rPr lang="en-US" sz="4000">
                <a:solidFill>
                  <a:srgbClr val="FFFFFF"/>
                </a:solidFill>
                <a:latin typeface="Secular One"/>
                <a:ea typeface="Secular One"/>
                <a:cs typeface="Secular One"/>
                <a:sym typeface="Secular One"/>
              </a:rPr>
              <a:t> </a:t>
            </a:r>
            <a:r>
              <a:rPr lang="en-US" sz="4000" err="1">
                <a:solidFill>
                  <a:srgbClr val="FFFFFF"/>
                </a:solidFill>
                <a:latin typeface="Secular One"/>
                <a:ea typeface="Secular One"/>
                <a:cs typeface="Secular One"/>
                <a:sym typeface="Secular One"/>
              </a:rPr>
              <a:t>somos</a:t>
            </a:r>
            <a:r>
              <a:rPr lang="en-US" sz="4000">
                <a:solidFill>
                  <a:srgbClr val="FFFFFF"/>
                </a:solidFill>
                <a:latin typeface="Secular One"/>
                <a:ea typeface="Secular One"/>
                <a:cs typeface="Secular One"/>
                <a:sym typeface="Secular One"/>
              </a:rPr>
              <a:t>?</a:t>
            </a:r>
          </a:p>
        </p:txBody>
      </p:sp>
      <p:sp>
        <p:nvSpPr>
          <p:cNvPr id="14" name="TextBox 8">
            <a:extLst>
              <a:ext uri="{FF2B5EF4-FFF2-40B4-BE49-F238E27FC236}">
                <a16:creationId xmlns:a16="http://schemas.microsoft.com/office/drawing/2014/main" id="{09B9B380-2673-CDDB-13D4-26D1D089C551}"/>
              </a:ext>
            </a:extLst>
          </p:cNvPr>
          <p:cNvSpPr txBox="1"/>
          <p:nvPr/>
        </p:nvSpPr>
        <p:spPr>
          <a:xfrm>
            <a:off x="682694" y="952143"/>
            <a:ext cx="6752583" cy="334066"/>
          </a:xfrm>
          <a:prstGeom prst="rect">
            <a:avLst/>
          </a:prstGeom>
        </p:spPr>
        <p:txBody>
          <a:bodyPr wrap="square" lIns="0" tIns="0" rIns="0" bIns="0" rtlCol="0" anchor="t">
            <a:spAutoFit/>
          </a:bodyPr>
          <a:lstStyle/>
          <a:p>
            <a:pPr algn="l">
              <a:lnSpc>
                <a:spcPts val="4550"/>
              </a:lnSpc>
            </a:pPr>
            <a:r>
              <a:rPr lang="en-US" sz="2000">
                <a:solidFill>
                  <a:srgbClr val="FFFFFF"/>
                </a:solidFill>
                <a:latin typeface="Ubuntu"/>
                <a:ea typeface="Ubuntu"/>
                <a:cs typeface="Ubuntu"/>
                <a:sym typeface="Ubuntu"/>
              </a:rPr>
              <a:t>Equipe de </a:t>
            </a:r>
            <a:r>
              <a:rPr lang="en-US" sz="2000" err="1">
                <a:solidFill>
                  <a:srgbClr val="FFFFFF"/>
                </a:solidFill>
                <a:latin typeface="Ubuntu"/>
                <a:ea typeface="Ubuntu"/>
                <a:cs typeface="Ubuntu"/>
                <a:sym typeface="Ubuntu"/>
              </a:rPr>
              <a:t>estudantes</a:t>
            </a:r>
            <a:r>
              <a:rPr lang="en-US" sz="2000">
                <a:solidFill>
                  <a:srgbClr val="FFFFFF"/>
                </a:solidFill>
                <a:latin typeface="Ubuntu"/>
                <a:ea typeface="Ubuntu"/>
                <a:cs typeface="Ubuntu"/>
                <a:sym typeface="Ubuntu"/>
              </a:rPr>
              <a:t> de </a:t>
            </a:r>
            <a:r>
              <a:rPr lang="en-US" sz="2000" err="1">
                <a:solidFill>
                  <a:srgbClr val="FFFFFF"/>
                </a:solidFill>
                <a:latin typeface="Ubuntu"/>
                <a:ea typeface="Ubuntu"/>
                <a:cs typeface="Ubuntu"/>
                <a:sym typeface="Ubuntu"/>
              </a:rPr>
              <a:t>Engenharia</a:t>
            </a:r>
            <a:r>
              <a:rPr lang="en-US" sz="2000">
                <a:solidFill>
                  <a:srgbClr val="FFFFFF"/>
                </a:solidFill>
                <a:latin typeface="Ubuntu"/>
                <a:ea typeface="Ubuntu"/>
                <a:cs typeface="Ubuntu"/>
                <a:sym typeface="Ubuntu"/>
              </a:rPr>
              <a:t> da </a:t>
            </a:r>
            <a:r>
              <a:rPr lang="en-US" sz="2000" err="1">
                <a:solidFill>
                  <a:srgbClr val="FFFFFF"/>
                </a:solidFill>
                <a:latin typeface="Ubuntu"/>
                <a:ea typeface="Ubuntu"/>
                <a:cs typeface="Ubuntu"/>
                <a:sym typeface="Ubuntu"/>
              </a:rPr>
              <a:t>Computação</a:t>
            </a:r>
            <a:endParaRPr lang="en-US" sz="2000">
              <a:solidFill>
                <a:srgbClr val="FFFFFF"/>
              </a:solidFill>
              <a:latin typeface="Ubuntu"/>
              <a:ea typeface="Ubuntu"/>
              <a:cs typeface="Ubuntu"/>
              <a:sym typeface="Ubuntu"/>
            </a:endParaRPr>
          </a:p>
        </p:txBody>
      </p:sp>
      <p:grpSp>
        <p:nvGrpSpPr>
          <p:cNvPr id="15" name="Group 29">
            <a:extLst>
              <a:ext uri="{FF2B5EF4-FFF2-40B4-BE49-F238E27FC236}">
                <a16:creationId xmlns:a16="http://schemas.microsoft.com/office/drawing/2014/main" id="{BE2C8F05-1B86-2B13-61C2-8E24A3072F15}"/>
              </a:ext>
            </a:extLst>
          </p:cNvPr>
          <p:cNvGrpSpPr>
            <a:grpSpLocks noChangeAspect="1"/>
          </p:cNvGrpSpPr>
          <p:nvPr/>
        </p:nvGrpSpPr>
        <p:grpSpPr>
          <a:xfrm rot="16200000">
            <a:off x="6439111" y="3125446"/>
            <a:ext cx="383597" cy="341600"/>
            <a:chOff x="0" y="0"/>
            <a:chExt cx="6350000" cy="5820791"/>
          </a:xfrm>
          <a:solidFill>
            <a:srgbClr val="0070C0"/>
          </a:solidFill>
        </p:grpSpPr>
        <p:sp>
          <p:nvSpPr>
            <p:cNvPr id="16" name="Freeform 30">
              <a:extLst>
                <a:ext uri="{FF2B5EF4-FFF2-40B4-BE49-F238E27FC236}">
                  <a16:creationId xmlns:a16="http://schemas.microsoft.com/office/drawing/2014/main" id="{2171B759-5C09-C8DA-C866-FE3F26700D6E}"/>
                </a:ext>
              </a:extLst>
            </p:cNvPr>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grpFill/>
            <a:ln w="12700">
              <a:solidFill>
                <a:srgbClr val="000000"/>
              </a:solidFill>
            </a:ln>
          </p:spPr>
          <p:txBody>
            <a:bodyPr/>
            <a:lstStyle/>
            <a:p>
              <a:endParaRPr lang="pt-BR">
                <a:solidFill>
                  <a:schemeClr val="bg1"/>
                </a:solidFill>
              </a:endParaRPr>
            </a:p>
          </p:txBody>
        </p:sp>
      </p:grpSp>
      <p:grpSp>
        <p:nvGrpSpPr>
          <p:cNvPr id="17" name="Group 24">
            <a:extLst>
              <a:ext uri="{FF2B5EF4-FFF2-40B4-BE49-F238E27FC236}">
                <a16:creationId xmlns:a16="http://schemas.microsoft.com/office/drawing/2014/main" id="{764A9270-044B-78A8-C7AF-249C609D9C09}"/>
              </a:ext>
            </a:extLst>
          </p:cNvPr>
          <p:cNvGrpSpPr/>
          <p:nvPr/>
        </p:nvGrpSpPr>
        <p:grpSpPr>
          <a:xfrm>
            <a:off x="10613121" y="3002655"/>
            <a:ext cx="377925" cy="389020"/>
            <a:chOff x="0" y="0"/>
            <a:chExt cx="812800" cy="812800"/>
          </a:xfrm>
          <a:solidFill>
            <a:srgbClr val="0070C0"/>
          </a:solidFill>
        </p:grpSpPr>
        <p:sp>
          <p:nvSpPr>
            <p:cNvPr id="18" name="Freeform 25">
              <a:extLst>
                <a:ext uri="{FF2B5EF4-FFF2-40B4-BE49-F238E27FC236}">
                  <a16:creationId xmlns:a16="http://schemas.microsoft.com/office/drawing/2014/main" id="{E2CEB17D-EF74-47FE-7156-EF5EE4D5923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pt-BR">
                <a:ln>
                  <a:solidFill>
                    <a:schemeClr val="tx1"/>
                  </a:solidFill>
                </a:ln>
                <a:solidFill>
                  <a:schemeClr val="bg1"/>
                </a:solidFill>
              </a:endParaRPr>
            </a:p>
          </p:txBody>
        </p:sp>
        <p:sp>
          <p:nvSpPr>
            <p:cNvPr id="19" name="TextBox 26">
              <a:extLst>
                <a:ext uri="{FF2B5EF4-FFF2-40B4-BE49-F238E27FC236}">
                  <a16:creationId xmlns:a16="http://schemas.microsoft.com/office/drawing/2014/main" id="{A1060256-C4AB-E57D-B718-6BD254FC5249}"/>
                </a:ext>
              </a:extLst>
            </p:cNvPr>
            <p:cNvSpPr txBox="1"/>
            <p:nvPr/>
          </p:nvSpPr>
          <p:spPr>
            <a:xfrm>
              <a:off x="76200" y="76200"/>
              <a:ext cx="660400" cy="660400"/>
            </a:xfrm>
            <a:prstGeom prst="rect">
              <a:avLst/>
            </a:prstGeom>
            <a:noFill/>
          </p:spPr>
          <p:txBody>
            <a:bodyPr lIns="50800" tIns="50800" rIns="50800" bIns="50800" rtlCol="0" anchor="ctr"/>
            <a:lstStyle/>
            <a:p>
              <a:pPr algn="ctr">
                <a:lnSpc>
                  <a:spcPts val="1748"/>
                </a:lnSpc>
              </a:pPr>
              <a:endParaRPr>
                <a:solidFill>
                  <a:schemeClr val="bg1"/>
                </a:solidFill>
              </a:endParaRPr>
            </a:p>
          </p:txBody>
        </p:sp>
      </p:grpSp>
      <p:grpSp>
        <p:nvGrpSpPr>
          <p:cNvPr id="20" name="Group 27">
            <a:extLst>
              <a:ext uri="{FF2B5EF4-FFF2-40B4-BE49-F238E27FC236}">
                <a16:creationId xmlns:a16="http://schemas.microsoft.com/office/drawing/2014/main" id="{5B22F0F2-3D8D-BB19-8012-6F9C55BBA80B}"/>
              </a:ext>
            </a:extLst>
          </p:cNvPr>
          <p:cNvGrpSpPr>
            <a:grpSpLocks noChangeAspect="1"/>
          </p:cNvGrpSpPr>
          <p:nvPr/>
        </p:nvGrpSpPr>
        <p:grpSpPr>
          <a:xfrm>
            <a:off x="8534069" y="3002655"/>
            <a:ext cx="377925" cy="389020"/>
            <a:chOff x="0" y="0"/>
            <a:chExt cx="6350000" cy="6350000"/>
          </a:xfrm>
          <a:solidFill>
            <a:srgbClr val="0070C0"/>
          </a:solidFill>
        </p:grpSpPr>
        <p:sp>
          <p:nvSpPr>
            <p:cNvPr id="21" name="Freeform 28">
              <a:extLst>
                <a:ext uri="{FF2B5EF4-FFF2-40B4-BE49-F238E27FC236}">
                  <a16:creationId xmlns:a16="http://schemas.microsoft.com/office/drawing/2014/main" id="{B08E6070-46E5-0D64-DCD7-71EF461B754F}"/>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grpFill/>
            <a:ln w="12700">
              <a:solidFill>
                <a:srgbClr val="000000"/>
              </a:solidFill>
            </a:ln>
          </p:spPr>
          <p:txBody>
            <a:bodyPr/>
            <a:lstStyle/>
            <a:p>
              <a:endParaRPr lang="pt-BR">
                <a:solidFill>
                  <a:schemeClr val="bg1"/>
                </a:solidFill>
              </a:endParaRPr>
            </a:p>
          </p:txBody>
        </p:sp>
      </p:grpSp>
      <p:grpSp>
        <p:nvGrpSpPr>
          <p:cNvPr id="22" name="Group 9">
            <a:extLst>
              <a:ext uri="{FF2B5EF4-FFF2-40B4-BE49-F238E27FC236}">
                <a16:creationId xmlns:a16="http://schemas.microsoft.com/office/drawing/2014/main" id="{9388B292-450E-7283-B9B4-585396A9BBCA}"/>
              </a:ext>
            </a:extLst>
          </p:cNvPr>
          <p:cNvGrpSpPr/>
          <p:nvPr/>
        </p:nvGrpSpPr>
        <p:grpSpPr>
          <a:xfrm>
            <a:off x="777810" y="3548924"/>
            <a:ext cx="2384288" cy="563583"/>
            <a:chOff x="279390" y="-28575"/>
            <a:chExt cx="3239636" cy="1840971"/>
          </a:xfrm>
        </p:grpSpPr>
        <p:sp>
          <p:nvSpPr>
            <p:cNvPr id="23" name="TextBox 10">
              <a:extLst>
                <a:ext uri="{FF2B5EF4-FFF2-40B4-BE49-F238E27FC236}">
                  <a16:creationId xmlns:a16="http://schemas.microsoft.com/office/drawing/2014/main" id="{6E409E88-D2E3-8D78-144B-EA2F786FEE57}"/>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err="1">
                  <a:latin typeface="Ubuntu Bold"/>
                  <a:ea typeface="Ubuntu Bold"/>
                  <a:cs typeface="Ubuntu Bold"/>
                  <a:sym typeface="Ubuntu Bold"/>
                </a:rPr>
                <a:t>Arlison</a:t>
              </a:r>
              <a:r>
                <a:rPr lang="en-US" b="1" spc="150">
                  <a:latin typeface="Ubuntu Bold"/>
                  <a:ea typeface="Ubuntu Bold"/>
                  <a:cs typeface="Ubuntu Bold"/>
                  <a:sym typeface="Ubuntu Bold"/>
                </a:rPr>
                <a:t> Oliveira</a:t>
              </a:r>
            </a:p>
          </p:txBody>
        </p:sp>
        <p:sp>
          <p:nvSpPr>
            <p:cNvPr id="24" name="TextBox 11">
              <a:extLst>
                <a:ext uri="{FF2B5EF4-FFF2-40B4-BE49-F238E27FC236}">
                  <a16:creationId xmlns:a16="http://schemas.microsoft.com/office/drawing/2014/main" id="{1E1A0CBC-0D2B-DCA7-9A3C-97A7A3354662}"/>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25" name="Group 24">
            <a:extLst>
              <a:ext uri="{FF2B5EF4-FFF2-40B4-BE49-F238E27FC236}">
                <a16:creationId xmlns:a16="http://schemas.microsoft.com/office/drawing/2014/main" id="{A6E79A6C-8B5F-6E5E-91F2-C872C7EEEE38}"/>
              </a:ext>
            </a:extLst>
          </p:cNvPr>
          <p:cNvGrpSpPr/>
          <p:nvPr/>
        </p:nvGrpSpPr>
        <p:grpSpPr>
          <a:xfrm>
            <a:off x="4445678" y="3002655"/>
            <a:ext cx="377925" cy="389020"/>
            <a:chOff x="0" y="0"/>
            <a:chExt cx="812800" cy="812800"/>
          </a:xfrm>
          <a:solidFill>
            <a:srgbClr val="0070C0"/>
          </a:solidFill>
        </p:grpSpPr>
        <p:sp>
          <p:nvSpPr>
            <p:cNvPr id="26" name="Freeform 25">
              <a:extLst>
                <a:ext uri="{FF2B5EF4-FFF2-40B4-BE49-F238E27FC236}">
                  <a16:creationId xmlns:a16="http://schemas.microsoft.com/office/drawing/2014/main" id="{D98EE559-05E2-7EE0-9C89-A913986B4E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pt-BR">
                <a:solidFill>
                  <a:schemeClr val="bg1"/>
                </a:solidFill>
              </a:endParaRPr>
            </a:p>
          </p:txBody>
        </p:sp>
        <p:sp>
          <p:nvSpPr>
            <p:cNvPr id="27" name="TextBox 26">
              <a:extLst>
                <a:ext uri="{FF2B5EF4-FFF2-40B4-BE49-F238E27FC236}">
                  <a16:creationId xmlns:a16="http://schemas.microsoft.com/office/drawing/2014/main" id="{ADB45A50-1283-6152-D607-656F6DC0B3FB}"/>
                </a:ext>
              </a:extLst>
            </p:cNvPr>
            <p:cNvSpPr txBox="1"/>
            <p:nvPr/>
          </p:nvSpPr>
          <p:spPr>
            <a:xfrm>
              <a:off x="76200" y="76200"/>
              <a:ext cx="660400" cy="660400"/>
            </a:xfrm>
            <a:prstGeom prst="rect">
              <a:avLst/>
            </a:prstGeom>
            <a:noFill/>
          </p:spPr>
          <p:txBody>
            <a:bodyPr lIns="50800" tIns="50800" rIns="50800" bIns="50800" rtlCol="0" anchor="ctr"/>
            <a:lstStyle/>
            <a:p>
              <a:pPr algn="ctr">
                <a:lnSpc>
                  <a:spcPts val="1748"/>
                </a:lnSpc>
              </a:pPr>
              <a:endParaRPr>
                <a:solidFill>
                  <a:schemeClr val="bg1"/>
                </a:solidFill>
              </a:endParaRPr>
            </a:p>
          </p:txBody>
        </p:sp>
      </p:grpSp>
      <p:grpSp>
        <p:nvGrpSpPr>
          <p:cNvPr id="28" name="Group 27">
            <a:extLst>
              <a:ext uri="{FF2B5EF4-FFF2-40B4-BE49-F238E27FC236}">
                <a16:creationId xmlns:a16="http://schemas.microsoft.com/office/drawing/2014/main" id="{A8C4BA0D-E137-6AF2-F628-52004EC2CA22}"/>
              </a:ext>
            </a:extLst>
          </p:cNvPr>
          <p:cNvGrpSpPr>
            <a:grpSpLocks noChangeAspect="1"/>
          </p:cNvGrpSpPr>
          <p:nvPr/>
        </p:nvGrpSpPr>
        <p:grpSpPr>
          <a:xfrm>
            <a:off x="2366626" y="3002655"/>
            <a:ext cx="377925" cy="389020"/>
            <a:chOff x="0" y="0"/>
            <a:chExt cx="6350000" cy="6350000"/>
          </a:xfrm>
          <a:solidFill>
            <a:srgbClr val="0070C0"/>
          </a:solidFill>
        </p:grpSpPr>
        <p:sp>
          <p:nvSpPr>
            <p:cNvPr id="29" name="Freeform 28">
              <a:extLst>
                <a:ext uri="{FF2B5EF4-FFF2-40B4-BE49-F238E27FC236}">
                  <a16:creationId xmlns:a16="http://schemas.microsoft.com/office/drawing/2014/main" id="{D4B63E22-AE69-560A-86EF-92D96D12620D}"/>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grpFill/>
            <a:ln w="12700">
              <a:solidFill>
                <a:srgbClr val="000000"/>
              </a:solidFill>
            </a:ln>
          </p:spPr>
          <p:txBody>
            <a:bodyPr/>
            <a:lstStyle/>
            <a:p>
              <a:endParaRPr lang="pt-BR">
                <a:solidFill>
                  <a:schemeClr val="bg1"/>
                </a:solidFill>
              </a:endParaRPr>
            </a:p>
          </p:txBody>
        </p:sp>
      </p:grpSp>
      <p:grpSp>
        <p:nvGrpSpPr>
          <p:cNvPr id="30" name="Group 9">
            <a:extLst>
              <a:ext uri="{FF2B5EF4-FFF2-40B4-BE49-F238E27FC236}">
                <a16:creationId xmlns:a16="http://schemas.microsoft.com/office/drawing/2014/main" id="{521887B6-2F90-05AB-7DC8-E87C9285A21E}"/>
              </a:ext>
            </a:extLst>
          </p:cNvPr>
          <p:cNvGrpSpPr/>
          <p:nvPr/>
        </p:nvGrpSpPr>
        <p:grpSpPr>
          <a:xfrm>
            <a:off x="2852729" y="3548924"/>
            <a:ext cx="2384288" cy="563583"/>
            <a:chOff x="279390" y="-28575"/>
            <a:chExt cx="3239636" cy="1840971"/>
          </a:xfrm>
        </p:grpSpPr>
        <p:sp>
          <p:nvSpPr>
            <p:cNvPr id="31" name="TextBox 10">
              <a:extLst>
                <a:ext uri="{FF2B5EF4-FFF2-40B4-BE49-F238E27FC236}">
                  <a16:creationId xmlns:a16="http://schemas.microsoft.com/office/drawing/2014/main" id="{B8F67ECB-2E09-3FA3-6858-4905E86BA897}"/>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 Cauã Barros</a:t>
              </a:r>
            </a:p>
          </p:txBody>
        </p:sp>
        <p:sp>
          <p:nvSpPr>
            <p:cNvPr id="32" name="TextBox 11">
              <a:extLst>
                <a:ext uri="{FF2B5EF4-FFF2-40B4-BE49-F238E27FC236}">
                  <a16:creationId xmlns:a16="http://schemas.microsoft.com/office/drawing/2014/main" id="{77392F13-4D33-0EE5-CE26-56E496AE9FA8}"/>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3" name="Group 9">
            <a:extLst>
              <a:ext uri="{FF2B5EF4-FFF2-40B4-BE49-F238E27FC236}">
                <a16:creationId xmlns:a16="http://schemas.microsoft.com/office/drawing/2014/main" id="{24731E95-DB46-3BE3-C974-F1E0A77A0C35}"/>
              </a:ext>
            </a:extLst>
          </p:cNvPr>
          <p:cNvGrpSpPr/>
          <p:nvPr/>
        </p:nvGrpSpPr>
        <p:grpSpPr>
          <a:xfrm>
            <a:off x="6945253" y="3554659"/>
            <a:ext cx="2384288" cy="563583"/>
            <a:chOff x="279390" y="-28575"/>
            <a:chExt cx="3239636" cy="1840971"/>
          </a:xfrm>
        </p:grpSpPr>
        <p:sp>
          <p:nvSpPr>
            <p:cNvPr id="34" name="TextBox 10">
              <a:extLst>
                <a:ext uri="{FF2B5EF4-FFF2-40B4-BE49-F238E27FC236}">
                  <a16:creationId xmlns:a16="http://schemas.microsoft.com/office/drawing/2014/main" id="{C4BCD62F-6C65-7F40-D1DE-06991AA01699}"/>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Italo Oliveira</a:t>
              </a:r>
            </a:p>
          </p:txBody>
        </p:sp>
        <p:sp>
          <p:nvSpPr>
            <p:cNvPr id="35" name="TextBox 11">
              <a:extLst>
                <a:ext uri="{FF2B5EF4-FFF2-40B4-BE49-F238E27FC236}">
                  <a16:creationId xmlns:a16="http://schemas.microsoft.com/office/drawing/2014/main" id="{35C39DFC-A2F8-6BF7-F1B2-AF4A268F67C1}"/>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6" name="Group 9">
            <a:extLst>
              <a:ext uri="{FF2B5EF4-FFF2-40B4-BE49-F238E27FC236}">
                <a16:creationId xmlns:a16="http://schemas.microsoft.com/office/drawing/2014/main" id="{629DB0BD-6DAB-6812-2F5E-6D71246A722A}"/>
              </a:ext>
            </a:extLst>
          </p:cNvPr>
          <p:cNvGrpSpPr/>
          <p:nvPr/>
        </p:nvGrpSpPr>
        <p:grpSpPr>
          <a:xfrm>
            <a:off x="9005630" y="3554926"/>
            <a:ext cx="2384288" cy="563583"/>
            <a:chOff x="279390" y="-28575"/>
            <a:chExt cx="3239636" cy="1840971"/>
          </a:xfrm>
        </p:grpSpPr>
        <p:sp>
          <p:nvSpPr>
            <p:cNvPr id="37" name="TextBox 10">
              <a:extLst>
                <a:ext uri="{FF2B5EF4-FFF2-40B4-BE49-F238E27FC236}">
                  <a16:creationId xmlns:a16="http://schemas.microsoft.com/office/drawing/2014/main" id="{000E5A46-C8CE-5696-CF37-CBABEE6C1F1F}"/>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João Sousa</a:t>
              </a:r>
            </a:p>
          </p:txBody>
        </p:sp>
        <p:sp>
          <p:nvSpPr>
            <p:cNvPr id="38" name="TextBox 11">
              <a:extLst>
                <a:ext uri="{FF2B5EF4-FFF2-40B4-BE49-F238E27FC236}">
                  <a16:creationId xmlns:a16="http://schemas.microsoft.com/office/drawing/2014/main" id="{CE73C3B9-EF12-7A04-D2CF-0D99D1D133A1}"/>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9" name="Group 9">
            <a:extLst>
              <a:ext uri="{FF2B5EF4-FFF2-40B4-BE49-F238E27FC236}">
                <a16:creationId xmlns:a16="http://schemas.microsoft.com/office/drawing/2014/main" id="{51A23E77-7AE5-7CA3-2B23-C8BF9E1679A0}"/>
              </a:ext>
            </a:extLst>
          </p:cNvPr>
          <p:cNvGrpSpPr/>
          <p:nvPr/>
        </p:nvGrpSpPr>
        <p:grpSpPr>
          <a:xfrm>
            <a:off x="4898991" y="3549847"/>
            <a:ext cx="2384288" cy="563583"/>
            <a:chOff x="279390" y="-28575"/>
            <a:chExt cx="3239636" cy="1840971"/>
          </a:xfrm>
        </p:grpSpPr>
        <p:sp>
          <p:nvSpPr>
            <p:cNvPr id="40" name="TextBox 10">
              <a:extLst>
                <a:ext uri="{FF2B5EF4-FFF2-40B4-BE49-F238E27FC236}">
                  <a16:creationId xmlns:a16="http://schemas.microsoft.com/office/drawing/2014/main" id="{4772E51C-A2B2-56BF-F9F5-49AD02DE5E62}"/>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Gustavo Morais</a:t>
              </a:r>
            </a:p>
          </p:txBody>
        </p:sp>
        <p:sp>
          <p:nvSpPr>
            <p:cNvPr id="41" name="TextBox 11">
              <a:extLst>
                <a:ext uri="{FF2B5EF4-FFF2-40B4-BE49-F238E27FC236}">
                  <a16:creationId xmlns:a16="http://schemas.microsoft.com/office/drawing/2014/main" id="{AC94FAF0-5697-3B01-0E49-3FCD96120DFB}"/>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sp>
        <p:nvSpPr>
          <p:cNvPr id="42" name="CaixaDeTexto 41">
            <a:extLst>
              <a:ext uri="{FF2B5EF4-FFF2-40B4-BE49-F238E27FC236}">
                <a16:creationId xmlns:a16="http://schemas.microsoft.com/office/drawing/2014/main" id="{DC9DE8CB-CD32-E342-0B14-922FC4CD9D88}"/>
              </a:ext>
            </a:extLst>
          </p:cNvPr>
          <p:cNvSpPr txBox="1"/>
          <p:nvPr/>
        </p:nvSpPr>
        <p:spPr>
          <a:xfrm>
            <a:off x="682693" y="4432734"/>
            <a:ext cx="10942229" cy="923330"/>
          </a:xfrm>
          <a:prstGeom prst="rect">
            <a:avLst/>
          </a:prstGeom>
          <a:noFill/>
        </p:spPr>
        <p:txBody>
          <a:bodyPr wrap="square" lIns="91440" tIns="45720" rIns="91440" bIns="45720" anchor="t">
            <a:spAutoFit/>
          </a:bodyPr>
          <a:lstStyle/>
          <a:p>
            <a:pPr defTabSz="914400" eaLnBrk="0" fontAlgn="base" hangingPunct="0">
              <a:spcBef>
                <a:spcPct val="0"/>
              </a:spcBef>
              <a:spcAft>
                <a:spcPct val="0"/>
              </a:spcAft>
              <a:buClrTx/>
              <a:buSzTx/>
            </a:pPr>
            <a:r>
              <a:rPr lang="pt-BR" altLang="pt-BR">
                <a:cs typeface="Aharoni" panose="02010803020104030203" pitchFamily="2" charset="-79"/>
              </a:rPr>
              <a:t>Somos uma equipe de estudantes/desenvolvedores apaixonados por tecnologia. Nosso objetivo é desenvolver uma plataforma que facilite a montagem personalizada de computadores, oferecendo praticidade e assertividade aos usuários.</a:t>
            </a:r>
            <a:endParaRPr lang="pt-BR"/>
          </a:p>
        </p:txBody>
      </p:sp>
      <p:sp>
        <p:nvSpPr>
          <p:cNvPr id="43" name="Espaço Reservado para Número de Slide 2">
            <a:extLst>
              <a:ext uri="{FF2B5EF4-FFF2-40B4-BE49-F238E27FC236}">
                <a16:creationId xmlns:a16="http://schemas.microsoft.com/office/drawing/2014/main" id="{579F9B34-0B72-9F74-F098-781644A62F77}"/>
              </a:ext>
            </a:extLst>
          </p:cNvPr>
          <p:cNvSpPr txBox="1">
            <a:spLocks/>
          </p:cNvSpPr>
          <p:nvPr/>
        </p:nvSpPr>
        <p:spPr>
          <a:xfrm>
            <a:off x="11479579" y="6163294"/>
            <a:ext cx="262459" cy="365125"/>
          </a:xfrm>
          <a:prstGeom prst="rect">
            <a:avLst/>
          </a:prstGeom>
        </p:spPr>
        <p:txBody>
          <a:bodyPr vert="horz" lIns="91440" tIns="45720" rIns="91440" bIns="45720" rtlCol="0" anchor="t"/>
          <a:lstStyle>
            <a:defPPr>
              <a:defRPr lang="pt-BR"/>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70CCD0-DC08-4722-8DB9-F9D5B94D7626}" type="slidenum">
              <a:rPr lang="pt-BR" sz="1800" smtClean="0"/>
              <a:pPr/>
              <a:t>4</a:t>
            </a:fld>
            <a:endParaRPr lang="pt-BR" sz="1800"/>
          </a:p>
        </p:txBody>
      </p:sp>
      <p:pic>
        <p:nvPicPr>
          <p:cNvPr id="44" name="Imagem 43" descr="Ícone&#10;&#10;O conteúdo gerado por IA pode estar incorreto.">
            <a:extLst>
              <a:ext uri="{FF2B5EF4-FFF2-40B4-BE49-F238E27FC236}">
                <a16:creationId xmlns:a16="http://schemas.microsoft.com/office/drawing/2014/main" id="{17652D98-18A6-860E-7BF4-857F5D5B1AD2}"/>
              </a:ext>
            </a:extLst>
          </p:cNvPr>
          <p:cNvPicPr>
            <a:picLocks noChangeAspect="1"/>
          </p:cNvPicPr>
          <p:nvPr/>
        </p:nvPicPr>
        <p:blipFill>
          <a:blip r:embed="rId7"/>
          <a:stretch>
            <a:fillRect/>
          </a:stretch>
        </p:blipFill>
        <p:spPr>
          <a:xfrm>
            <a:off x="675736" y="6115415"/>
            <a:ext cx="1293963" cy="392491"/>
          </a:xfrm>
          <a:prstGeom prst="rect">
            <a:avLst/>
          </a:prstGeom>
        </p:spPr>
      </p:pic>
    </p:spTree>
    <p:extLst>
      <p:ext uri="{BB962C8B-B14F-4D97-AF65-F5344CB8AC3E}">
        <p14:creationId xmlns:p14="http://schemas.microsoft.com/office/powerpoint/2010/main" val="142676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724C4-47DA-4432-C755-D1798F319D00}"/>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F91D985-5157-99D0-96C5-6F6C94230467}"/>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buNone/>
            </a:pPr>
            <a:endParaRPr lang="pt-BR"/>
          </a:p>
        </p:txBody>
      </p:sp>
      <p:sp>
        <p:nvSpPr>
          <p:cNvPr id="2" name="Espaço Reservado para Número de Slide 1">
            <a:extLst>
              <a:ext uri="{FF2B5EF4-FFF2-40B4-BE49-F238E27FC236}">
                <a16:creationId xmlns:a16="http://schemas.microsoft.com/office/drawing/2014/main" id="{FA1345D4-FEFD-5826-11D9-C8876FBF4D9F}"/>
              </a:ext>
            </a:extLst>
          </p:cNvPr>
          <p:cNvSpPr>
            <a:spLocks noGrp="1"/>
          </p:cNvSpPr>
          <p:nvPr>
            <p:ph type="sldNum" sz="quarter" idx="4"/>
          </p:nvPr>
        </p:nvSpPr>
        <p:spPr/>
        <p:txBody>
          <a:bodyPr/>
          <a:lstStyle/>
          <a:p>
            <a:fld id="{2F70CCD0-DC08-4722-8DB9-F9D5B94D7626}" type="slidenum">
              <a:rPr lang="pt-BR" smtClean="0">
                <a:solidFill>
                  <a:schemeClr val="bg1"/>
                </a:solidFill>
              </a:rPr>
              <a:pPr/>
              <a:t>5</a:t>
            </a:fld>
            <a:endParaRPr lang="pt-BR">
              <a:solidFill>
                <a:schemeClr val="bg1"/>
              </a:solidFill>
            </a:endParaRPr>
          </a:p>
        </p:txBody>
      </p:sp>
      <p:sp>
        <p:nvSpPr>
          <p:cNvPr id="3" name="CaixaDeTexto 2">
            <a:extLst>
              <a:ext uri="{FF2B5EF4-FFF2-40B4-BE49-F238E27FC236}">
                <a16:creationId xmlns:a16="http://schemas.microsoft.com/office/drawing/2014/main" id="{19B3AC68-FCF3-70D1-6003-54E291AD14CA}"/>
              </a:ext>
            </a:extLst>
          </p:cNvPr>
          <p:cNvSpPr txBox="1"/>
          <p:nvPr/>
        </p:nvSpPr>
        <p:spPr>
          <a:xfrm>
            <a:off x="584737" y="732434"/>
            <a:ext cx="4744387"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Nosso sistema</a:t>
            </a:r>
          </a:p>
        </p:txBody>
      </p:sp>
      <p:sp>
        <p:nvSpPr>
          <p:cNvPr id="9" name="CaixaDeTexto 8">
            <a:extLst>
              <a:ext uri="{FF2B5EF4-FFF2-40B4-BE49-F238E27FC236}">
                <a16:creationId xmlns:a16="http://schemas.microsoft.com/office/drawing/2014/main" id="{2CF96B65-4C20-9423-A3D7-F5677D406DE0}"/>
              </a:ext>
            </a:extLst>
          </p:cNvPr>
          <p:cNvSpPr txBox="1"/>
          <p:nvPr/>
        </p:nvSpPr>
        <p:spPr>
          <a:xfrm>
            <a:off x="584737" y="2391465"/>
            <a:ext cx="6129337" cy="2246769"/>
          </a:xfrm>
          <a:prstGeom prst="rect">
            <a:avLst/>
          </a:prstGeom>
          <a:noFill/>
        </p:spPr>
        <p:txBody>
          <a:bodyPr wrap="square" lIns="91440" tIns="45720" rIns="91440" bIns="45720" anchor="t">
            <a:spAutoFit/>
          </a:bodyPr>
          <a:lstStyle/>
          <a:p>
            <a:pPr marL="342900" indent="-342900" algn="just">
              <a:buFont typeface="Arial"/>
              <a:buChar char="•"/>
            </a:pPr>
            <a:r>
              <a:rPr lang="pt-BR" sz="2000" dirty="0">
                <a:solidFill>
                  <a:schemeClr val="bg1"/>
                </a:solidFill>
                <a:ea typeface="+mn-lt"/>
                <a:cs typeface="+mn-lt"/>
              </a:rPr>
              <a:t>🖥️ Montagem inteligente de PCs com IA</a:t>
            </a:r>
          </a:p>
          <a:p>
            <a:pPr marL="342900" indent="-342900" algn="just">
              <a:buFont typeface="Arial"/>
              <a:buChar char="•"/>
            </a:pPr>
            <a:endParaRPr lang="pt-BR" sz="2000" dirty="0">
              <a:solidFill>
                <a:schemeClr val="bg1"/>
              </a:solidFill>
              <a:ea typeface="+mn-lt"/>
              <a:cs typeface="+mn-lt"/>
            </a:endParaRPr>
          </a:p>
          <a:p>
            <a:pPr marL="342900" indent="-342900" algn="just">
              <a:buFont typeface="Arial"/>
              <a:buChar char="•"/>
            </a:pPr>
            <a:r>
              <a:rPr lang="pt-BR" sz="2000" dirty="0">
                <a:solidFill>
                  <a:schemeClr val="bg1"/>
                </a:solidFill>
                <a:ea typeface="+mn-lt"/>
                <a:cs typeface="+mn-lt"/>
              </a:rPr>
              <a:t>⚙️ Sugestão automática de peças e refrigeração.</a:t>
            </a:r>
          </a:p>
          <a:p>
            <a:pPr marL="342900" indent="-342900" algn="just">
              <a:buFont typeface="Arial"/>
              <a:buChar char="•"/>
            </a:pPr>
            <a:endParaRPr lang="pt-BR" sz="2000" dirty="0">
              <a:solidFill>
                <a:schemeClr val="bg1"/>
              </a:solidFill>
              <a:ea typeface="+mn-lt"/>
              <a:cs typeface="+mn-lt"/>
            </a:endParaRPr>
          </a:p>
          <a:p>
            <a:pPr marL="342900" indent="-342900" algn="just">
              <a:buFont typeface="Arial"/>
              <a:buChar char="•"/>
            </a:pPr>
            <a:r>
              <a:rPr lang="pt-BR" sz="2000" dirty="0">
                <a:solidFill>
                  <a:schemeClr val="bg1"/>
                </a:solidFill>
                <a:ea typeface="+mn-lt"/>
                <a:cs typeface="+mn-lt"/>
              </a:rPr>
              <a:t>🔗 Links diretos para compra.</a:t>
            </a:r>
          </a:p>
          <a:p>
            <a:pPr marL="342900" indent="-342900" algn="just">
              <a:buFont typeface="Arial"/>
              <a:buChar char="•"/>
            </a:pPr>
            <a:endParaRPr lang="pt-BR" sz="2000" dirty="0">
              <a:solidFill>
                <a:schemeClr val="bg1"/>
              </a:solidFill>
              <a:ea typeface="+mn-lt"/>
              <a:cs typeface="+mn-lt"/>
            </a:endParaRPr>
          </a:p>
          <a:p>
            <a:pPr marL="342900" indent="-342900" algn="just">
              <a:buFont typeface="Arial"/>
              <a:buChar char="•"/>
            </a:pPr>
            <a:r>
              <a:rPr lang="pt-BR" sz="2000" dirty="0">
                <a:solidFill>
                  <a:schemeClr val="bg1"/>
                </a:solidFill>
                <a:ea typeface="+mn-lt"/>
                <a:cs typeface="+mn-lt"/>
              </a:rPr>
              <a:t>💾 Salvar builds e exportar em PDF.</a:t>
            </a:r>
            <a:endParaRPr lang="pt-BR" sz="2000" dirty="0">
              <a:solidFill>
                <a:schemeClr val="bg1"/>
              </a:solidFill>
            </a:endParaRPr>
          </a:p>
        </p:txBody>
      </p:sp>
      <p:grpSp>
        <p:nvGrpSpPr>
          <p:cNvPr id="23" name="Agrupar 22">
            <a:extLst>
              <a:ext uri="{FF2B5EF4-FFF2-40B4-BE49-F238E27FC236}">
                <a16:creationId xmlns:a16="http://schemas.microsoft.com/office/drawing/2014/main" id="{CC5D66EE-0D2C-8293-DB15-3B61274D13D0}"/>
              </a:ext>
            </a:extLst>
          </p:cNvPr>
          <p:cNvGrpSpPr/>
          <p:nvPr/>
        </p:nvGrpSpPr>
        <p:grpSpPr>
          <a:xfrm>
            <a:off x="7050954" y="1557653"/>
            <a:ext cx="3742694" cy="3385822"/>
            <a:chOff x="7050954" y="1557653"/>
            <a:chExt cx="3742694" cy="3385822"/>
          </a:xfrm>
        </p:grpSpPr>
        <p:pic>
          <p:nvPicPr>
            <p:cNvPr id="13" name="Imagem 12">
              <a:extLst>
                <a:ext uri="{FF2B5EF4-FFF2-40B4-BE49-F238E27FC236}">
                  <a16:creationId xmlns:a16="http://schemas.microsoft.com/office/drawing/2014/main" id="{8A8149CA-6D82-7512-B102-A6A8569698B7}"/>
                </a:ext>
              </a:extLst>
            </p:cNvPr>
            <p:cNvPicPr>
              <a:picLocks noChangeAspect="1"/>
            </p:cNvPicPr>
            <p:nvPr/>
          </p:nvPicPr>
          <p:blipFill>
            <a:blip r:embed="rId2"/>
            <a:srcRect b="9535"/>
            <a:stretch>
              <a:fillRect/>
            </a:stretch>
          </p:blipFill>
          <p:spPr>
            <a:xfrm>
              <a:off x="7050954" y="1557653"/>
              <a:ext cx="3742694" cy="3385822"/>
            </a:xfrm>
            <a:prstGeom prst="roundRect">
              <a:avLst>
                <a:gd name="adj" fmla="val 4167"/>
              </a:avLst>
            </a:prstGeom>
            <a:noFill/>
            <a:ln w="76200" cap="sq">
              <a:no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Retângulo: Cantos Arredondados 20">
              <a:extLst>
                <a:ext uri="{FF2B5EF4-FFF2-40B4-BE49-F238E27FC236}">
                  <a16:creationId xmlns:a16="http://schemas.microsoft.com/office/drawing/2014/main" id="{987C760E-DE3D-5A47-FAF4-5AAC30320B02}"/>
                </a:ext>
              </a:extLst>
            </p:cNvPr>
            <p:cNvSpPr/>
            <p:nvPr/>
          </p:nvSpPr>
          <p:spPr>
            <a:xfrm>
              <a:off x="7115174" y="1983582"/>
              <a:ext cx="3624263" cy="242888"/>
            </a:xfrm>
            <a:prstGeom prst="roundRect">
              <a:avLst>
                <a:gd name="adj" fmla="val 32049"/>
              </a:avLst>
            </a:prstGeom>
            <a:solidFill>
              <a:srgbClr val="0D1B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29EB06A6-5593-7264-FADD-930195803142}"/>
                </a:ext>
              </a:extLst>
            </p:cNvPr>
            <p:cNvSpPr/>
            <p:nvPr/>
          </p:nvSpPr>
          <p:spPr>
            <a:xfrm>
              <a:off x="7115175" y="2112169"/>
              <a:ext cx="3624263" cy="1935956"/>
            </a:xfrm>
            <a:prstGeom prst="rect">
              <a:avLst/>
            </a:prstGeom>
            <a:solidFill>
              <a:srgbClr val="0D1B2A"/>
            </a:solidFill>
            <a:ln>
              <a:noFill/>
            </a:ln>
          </p:spPr>
          <p:style>
            <a:lnRef idx="0">
              <a:scrgbClr r="0" g="0" b="0"/>
            </a:lnRef>
            <a:fillRef idx="0">
              <a:scrgbClr r="0" g="0" b="0"/>
            </a:fillRef>
            <a:effectRef idx="0">
              <a:scrgbClr r="0" g="0" b="0"/>
            </a:effectRef>
            <a:fontRef idx="minor">
              <a:schemeClr val="lt1"/>
            </a:fontRef>
          </p:style>
          <p:txBody>
            <a:bodyPr rtlCol="0" anchor="ctr"/>
            <a:lstStyle/>
            <a:p>
              <a:pPr>
                <a:buNone/>
              </a:pPr>
              <a:r>
                <a:rPr lang="pt-BR"/>
                <a:t> </a:t>
              </a:r>
            </a:p>
          </p:txBody>
        </p:sp>
      </p:grpSp>
      <p:pic>
        <p:nvPicPr>
          <p:cNvPr id="19" name="Imagem 18">
            <a:extLst>
              <a:ext uri="{FF2B5EF4-FFF2-40B4-BE49-F238E27FC236}">
                <a16:creationId xmlns:a16="http://schemas.microsoft.com/office/drawing/2014/main" id="{5B070416-B092-3319-8641-52FA20F9A705}"/>
              </a:ext>
            </a:extLst>
          </p:cNvPr>
          <p:cNvPicPr>
            <a:picLocks noChangeAspect="1"/>
          </p:cNvPicPr>
          <p:nvPr/>
        </p:nvPicPr>
        <p:blipFill>
          <a:blip r:embed="rId3"/>
          <a:stretch>
            <a:fillRect/>
          </a:stretch>
        </p:blipFill>
        <p:spPr>
          <a:xfrm>
            <a:off x="7712626" y="2226469"/>
            <a:ext cx="2419350" cy="1735090"/>
          </a:xfrm>
          <a:prstGeom prst="rect">
            <a:avLst/>
          </a:prstGeom>
          <a:ln>
            <a:noFill/>
          </a:ln>
          <a:effectLst>
            <a:softEdge rad="112500"/>
          </a:effectLst>
        </p:spPr>
      </p:pic>
    </p:spTree>
    <p:extLst>
      <p:ext uri="{BB962C8B-B14F-4D97-AF65-F5344CB8AC3E}">
        <p14:creationId xmlns:p14="http://schemas.microsoft.com/office/powerpoint/2010/main" val="238400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981A8-482C-9AA8-EB47-75D35B20EEBB}"/>
              </a:ext>
            </a:extLst>
          </p:cNvPr>
          <p:cNvSpPr>
            <a:spLocks noGrp="1"/>
          </p:cNvSpPr>
          <p:nvPr>
            <p:ph type="title"/>
          </p:nvPr>
        </p:nvSpPr>
        <p:spPr/>
        <p:txBody>
          <a:bodyPr/>
          <a:lstStyle/>
          <a:p>
            <a:endParaRPr lang="pt-BR"/>
          </a:p>
        </p:txBody>
      </p:sp>
      <p:sp>
        <p:nvSpPr>
          <p:cNvPr id="4" name="Espaço Reservado para Número de Slide 3">
            <a:extLst>
              <a:ext uri="{FF2B5EF4-FFF2-40B4-BE49-F238E27FC236}">
                <a16:creationId xmlns:a16="http://schemas.microsoft.com/office/drawing/2014/main" id="{A7E74BDC-91BE-424F-7496-4E0AD99146AF}"/>
              </a:ext>
            </a:extLst>
          </p:cNvPr>
          <p:cNvSpPr>
            <a:spLocks noGrp="1"/>
          </p:cNvSpPr>
          <p:nvPr>
            <p:ph type="sldNum" sz="quarter" idx="4"/>
          </p:nvPr>
        </p:nvSpPr>
        <p:spPr>
          <a:xfrm>
            <a:off x="11484393" y="6236276"/>
            <a:ext cx="512525" cy="365125"/>
          </a:xfrm>
          <a:prstGeom prst="rect">
            <a:avLst/>
          </a:prstGeom>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pPr/>
              <a:t>6</a:t>
            </a:fld>
            <a:endParaRPr lang="pt-BR" sz="1800"/>
          </a:p>
        </p:txBody>
      </p:sp>
      <p:grpSp>
        <p:nvGrpSpPr>
          <p:cNvPr id="5" name="Group 2">
            <a:extLst>
              <a:ext uri="{FF2B5EF4-FFF2-40B4-BE49-F238E27FC236}">
                <a16:creationId xmlns:a16="http://schemas.microsoft.com/office/drawing/2014/main" id="{EEDDF085-508D-EE1D-928E-23D182DA2348}"/>
              </a:ext>
            </a:extLst>
          </p:cNvPr>
          <p:cNvGrpSpPr/>
          <p:nvPr/>
        </p:nvGrpSpPr>
        <p:grpSpPr>
          <a:xfrm>
            <a:off x="0" y="0"/>
            <a:ext cx="12192000" cy="2484720"/>
            <a:chOff x="0" y="0"/>
            <a:chExt cx="4816593" cy="956492"/>
          </a:xfrm>
          <a:solidFill>
            <a:srgbClr val="122C60"/>
          </a:solidFill>
        </p:grpSpPr>
        <p:sp>
          <p:nvSpPr>
            <p:cNvPr id="6" name="Freeform 3">
              <a:extLst>
                <a:ext uri="{FF2B5EF4-FFF2-40B4-BE49-F238E27FC236}">
                  <a16:creationId xmlns:a16="http://schemas.microsoft.com/office/drawing/2014/main" id="{652FA8C7-FFF2-EFB4-1F5E-A5789C7754CA}"/>
                </a:ext>
              </a:extLst>
            </p:cNvPr>
            <p:cNvSpPr/>
            <p:nvPr/>
          </p:nvSpPr>
          <p:spPr>
            <a:xfrm>
              <a:off x="0" y="0"/>
              <a:ext cx="4816592" cy="956492"/>
            </a:xfrm>
            <a:custGeom>
              <a:avLst/>
              <a:gdLst/>
              <a:ahLst/>
              <a:cxnLst/>
              <a:rect l="l" t="t" r="r" b="b"/>
              <a:pathLst>
                <a:path w="4816592" h="956492">
                  <a:moveTo>
                    <a:pt x="0" y="0"/>
                  </a:moveTo>
                  <a:lnTo>
                    <a:pt x="4816592" y="0"/>
                  </a:lnTo>
                  <a:lnTo>
                    <a:pt x="4816592" y="956492"/>
                  </a:lnTo>
                  <a:lnTo>
                    <a:pt x="0" y="956492"/>
                  </a:lnTo>
                  <a:close/>
                </a:path>
              </a:pathLst>
            </a:custGeom>
            <a:grpFill/>
          </p:spPr>
          <p:txBody>
            <a:bodyPr/>
            <a:lstStyle/>
            <a:p>
              <a:endParaRPr lang="pt-BR"/>
            </a:p>
          </p:txBody>
        </p:sp>
        <p:sp>
          <p:nvSpPr>
            <p:cNvPr id="7" name="TextBox 4">
              <a:extLst>
                <a:ext uri="{FF2B5EF4-FFF2-40B4-BE49-F238E27FC236}">
                  <a16:creationId xmlns:a16="http://schemas.microsoft.com/office/drawing/2014/main" id="{AE5C8F85-003C-1F49-21F1-A952108CD298}"/>
                </a:ext>
              </a:extLst>
            </p:cNvPr>
            <p:cNvSpPr txBox="1"/>
            <p:nvPr/>
          </p:nvSpPr>
          <p:spPr>
            <a:xfrm>
              <a:off x="0" y="0"/>
              <a:ext cx="4816593" cy="956492"/>
            </a:xfrm>
            <a:prstGeom prst="rect">
              <a:avLst/>
            </a:prstGeom>
            <a:grpFill/>
          </p:spPr>
          <p:txBody>
            <a:bodyPr lIns="50800" tIns="50800" rIns="50800" bIns="50800" rtlCol="0" anchor="ctr"/>
            <a:lstStyle/>
            <a:p>
              <a:pPr algn="ctr">
                <a:lnSpc>
                  <a:spcPts val="1748"/>
                </a:lnSpc>
              </a:pPr>
              <a:endParaRPr/>
            </a:p>
          </p:txBody>
        </p:sp>
      </p:grpSp>
      <p:sp>
        <p:nvSpPr>
          <p:cNvPr id="8" name="TextBox 5">
            <a:extLst>
              <a:ext uri="{FF2B5EF4-FFF2-40B4-BE49-F238E27FC236}">
                <a16:creationId xmlns:a16="http://schemas.microsoft.com/office/drawing/2014/main" id="{F0805FE3-DE93-2F94-A5B5-E3032A3CF8B0}"/>
              </a:ext>
            </a:extLst>
          </p:cNvPr>
          <p:cNvSpPr txBox="1"/>
          <p:nvPr/>
        </p:nvSpPr>
        <p:spPr>
          <a:xfrm>
            <a:off x="901462" y="755059"/>
            <a:ext cx="7060517" cy="715581"/>
          </a:xfrm>
          <a:prstGeom prst="rect">
            <a:avLst/>
          </a:prstGeom>
        </p:spPr>
        <p:txBody>
          <a:bodyPr wrap="square" lIns="0" tIns="0" rIns="0" bIns="0" rtlCol="0" anchor="t">
            <a:spAutoFit/>
          </a:bodyPr>
          <a:lstStyle/>
          <a:p>
            <a:pPr marL="0" lvl="0" indent="0" algn="l">
              <a:lnSpc>
                <a:spcPts val="6000"/>
              </a:lnSpc>
              <a:spcBef>
                <a:spcPct val="0"/>
              </a:spcBef>
            </a:pPr>
            <a:r>
              <a:rPr lang="en-US" sz="3600" dirty="0" err="1">
                <a:solidFill>
                  <a:srgbClr val="FFFFFF"/>
                </a:solidFill>
                <a:latin typeface="Secular One"/>
                <a:ea typeface="Secular One"/>
                <a:cs typeface="Secular One"/>
                <a:sym typeface="Secular One"/>
              </a:rPr>
              <a:t>Benefícios</a:t>
            </a:r>
            <a:endParaRPr lang="en-US" sz="3600" dirty="0" err="1">
              <a:solidFill>
                <a:srgbClr val="FFFFFF"/>
              </a:solidFill>
              <a:latin typeface="Secular One"/>
              <a:ea typeface="Secular One"/>
              <a:cs typeface="Secular One"/>
            </a:endParaRPr>
          </a:p>
        </p:txBody>
      </p:sp>
      <p:sp>
        <p:nvSpPr>
          <p:cNvPr id="11" name="TextBox 8">
            <a:extLst>
              <a:ext uri="{FF2B5EF4-FFF2-40B4-BE49-F238E27FC236}">
                <a16:creationId xmlns:a16="http://schemas.microsoft.com/office/drawing/2014/main" id="{FD5F857D-3C9F-FBF8-1927-AAAF8B3F1987}"/>
              </a:ext>
            </a:extLst>
          </p:cNvPr>
          <p:cNvSpPr txBox="1"/>
          <p:nvPr/>
        </p:nvSpPr>
        <p:spPr>
          <a:xfrm>
            <a:off x="4611745" y="2997311"/>
            <a:ext cx="3170252" cy="680251"/>
          </a:xfrm>
          <a:prstGeom prst="rect">
            <a:avLst/>
          </a:prstGeom>
        </p:spPr>
        <p:txBody>
          <a:bodyPr wrap="square" lIns="0" tIns="0" rIns="0" bIns="0" rtlCol="0" anchor="t">
            <a:spAutoFit/>
          </a:bodyPr>
          <a:lstStyle/>
          <a:p>
            <a:pPr lvl="0" algn="ctr">
              <a:lnSpc>
                <a:spcPts val="2800"/>
              </a:lnSpc>
              <a:spcBef>
                <a:spcPct val="0"/>
              </a:spcBef>
            </a:pPr>
            <a:r>
              <a:rPr lang="pt-BR" sz="2000" b="1">
                <a:latin typeface="Ubuntu"/>
              </a:rPr>
              <a:t>Acessível para todos os níveis de conhecimento</a:t>
            </a:r>
          </a:p>
        </p:txBody>
      </p:sp>
      <p:sp>
        <p:nvSpPr>
          <p:cNvPr id="13" name="TextBox 10">
            <a:extLst>
              <a:ext uri="{FF2B5EF4-FFF2-40B4-BE49-F238E27FC236}">
                <a16:creationId xmlns:a16="http://schemas.microsoft.com/office/drawing/2014/main" id="{809FE219-00F3-4993-39ED-829BF5DE055F}"/>
              </a:ext>
            </a:extLst>
          </p:cNvPr>
          <p:cNvSpPr txBox="1"/>
          <p:nvPr/>
        </p:nvSpPr>
        <p:spPr>
          <a:xfrm>
            <a:off x="644426" y="2997310"/>
            <a:ext cx="2901421" cy="680251"/>
          </a:xfrm>
          <a:prstGeom prst="rect">
            <a:avLst/>
          </a:prstGeom>
        </p:spPr>
        <p:txBody>
          <a:bodyPr wrap="square" lIns="0" tIns="0" rIns="0" bIns="0" rtlCol="0" anchor="t">
            <a:spAutoFit/>
          </a:bodyPr>
          <a:lstStyle/>
          <a:p>
            <a:pPr lvl="0" algn="ctr">
              <a:lnSpc>
                <a:spcPts val="2800"/>
              </a:lnSpc>
              <a:spcBef>
                <a:spcPct val="0"/>
              </a:spcBef>
            </a:pPr>
            <a:r>
              <a:rPr lang="pt-BR" sz="2000" b="1">
                <a:latin typeface="Ubuntu" panose="020B0504030602030204" pitchFamily="34" charset="0"/>
              </a:rPr>
              <a:t>Recomendação inteligente de peças</a:t>
            </a:r>
            <a:endParaRPr lang="en-US" sz="2000" b="1">
              <a:solidFill>
                <a:srgbClr val="000000"/>
              </a:solidFill>
              <a:latin typeface="Ubuntu" panose="020B0504030602030204" pitchFamily="34" charset="0"/>
              <a:ea typeface="Ubuntu"/>
              <a:cs typeface="Ubuntu"/>
              <a:sym typeface="Ubuntu"/>
            </a:endParaRPr>
          </a:p>
        </p:txBody>
      </p:sp>
      <p:sp>
        <p:nvSpPr>
          <p:cNvPr id="14" name="TextBox 11">
            <a:extLst>
              <a:ext uri="{FF2B5EF4-FFF2-40B4-BE49-F238E27FC236}">
                <a16:creationId xmlns:a16="http://schemas.microsoft.com/office/drawing/2014/main" id="{5942FCEE-BC90-46EE-1D05-9AE2FEAE66C5}"/>
              </a:ext>
            </a:extLst>
          </p:cNvPr>
          <p:cNvSpPr txBox="1"/>
          <p:nvPr/>
        </p:nvSpPr>
        <p:spPr>
          <a:xfrm>
            <a:off x="8552211" y="2997311"/>
            <a:ext cx="2450006" cy="677937"/>
          </a:xfrm>
          <a:prstGeom prst="rect">
            <a:avLst/>
          </a:prstGeom>
        </p:spPr>
        <p:txBody>
          <a:bodyPr wrap="square" lIns="0" tIns="0" rIns="0" bIns="0" rtlCol="0" anchor="t">
            <a:spAutoFit/>
          </a:bodyPr>
          <a:lstStyle/>
          <a:p>
            <a:pPr lvl="0" algn="ctr">
              <a:lnSpc>
                <a:spcPts val="2800"/>
              </a:lnSpc>
              <a:spcBef>
                <a:spcPct val="0"/>
              </a:spcBef>
            </a:pPr>
            <a:r>
              <a:rPr lang="pt-BR" sz="2000" b="1">
                <a:latin typeface="Ubuntu" panose="020B0504030602030204" pitchFamily="34" charset="0"/>
              </a:rPr>
              <a:t>Otimização de custo-benefício</a:t>
            </a:r>
            <a:endParaRPr lang="en-US" sz="2000" b="1">
              <a:solidFill>
                <a:srgbClr val="000000"/>
              </a:solidFill>
              <a:latin typeface="Ubuntu" panose="020B0504030602030204" pitchFamily="34" charset="0"/>
              <a:ea typeface="Ubuntu"/>
              <a:cs typeface="Ubuntu"/>
              <a:sym typeface="Ubuntu"/>
            </a:endParaRPr>
          </a:p>
        </p:txBody>
      </p:sp>
      <p:grpSp>
        <p:nvGrpSpPr>
          <p:cNvPr id="15" name="Group 12">
            <a:extLst>
              <a:ext uri="{FF2B5EF4-FFF2-40B4-BE49-F238E27FC236}">
                <a16:creationId xmlns:a16="http://schemas.microsoft.com/office/drawing/2014/main" id="{BA524A1A-BD09-ABF1-C836-891CD93F7698}"/>
              </a:ext>
            </a:extLst>
          </p:cNvPr>
          <p:cNvGrpSpPr/>
          <p:nvPr/>
        </p:nvGrpSpPr>
        <p:grpSpPr>
          <a:xfrm>
            <a:off x="1715289" y="2044617"/>
            <a:ext cx="747955" cy="767602"/>
            <a:chOff x="0" y="0"/>
            <a:chExt cx="1495909" cy="1495909"/>
          </a:xfrm>
        </p:grpSpPr>
        <p:grpSp>
          <p:nvGrpSpPr>
            <p:cNvPr id="16" name="Group 13">
              <a:extLst>
                <a:ext uri="{FF2B5EF4-FFF2-40B4-BE49-F238E27FC236}">
                  <a16:creationId xmlns:a16="http://schemas.microsoft.com/office/drawing/2014/main" id="{4AB8036A-9DE9-935A-6296-317DCAEFC01A}"/>
                </a:ext>
              </a:extLst>
            </p:cNvPr>
            <p:cNvGrpSpPr/>
            <p:nvPr/>
          </p:nvGrpSpPr>
          <p:grpSpPr>
            <a:xfrm>
              <a:off x="0" y="0"/>
              <a:ext cx="1495909" cy="1495909"/>
              <a:chOff x="0" y="0"/>
              <a:chExt cx="812800" cy="812800"/>
            </a:xfrm>
          </p:grpSpPr>
          <p:sp>
            <p:nvSpPr>
              <p:cNvPr id="18" name="Freeform 14">
                <a:extLst>
                  <a:ext uri="{FF2B5EF4-FFF2-40B4-BE49-F238E27FC236}">
                    <a16:creationId xmlns:a16="http://schemas.microsoft.com/office/drawing/2014/main" id="{DBE17181-9F5C-A5AA-F7C5-4A5FE54F85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19" name="TextBox 15">
                <a:extLst>
                  <a:ext uri="{FF2B5EF4-FFF2-40B4-BE49-F238E27FC236}">
                    <a16:creationId xmlns:a16="http://schemas.microsoft.com/office/drawing/2014/main" id="{51DF06C6-3963-41B8-52C1-0BE2DAB0B3D9}"/>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17" name="TextBox 16">
              <a:extLst>
                <a:ext uri="{FF2B5EF4-FFF2-40B4-BE49-F238E27FC236}">
                  <a16:creationId xmlns:a16="http://schemas.microsoft.com/office/drawing/2014/main" id="{1E55F9BC-2066-12F7-E94C-53855AB14187}"/>
                </a:ext>
              </a:extLst>
            </p:cNvPr>
            <p:cNvSpPr txBox="1"/>
            <p:nvPr/>
          </p:nvSpPr>
          <p:spPr>
            <a:xfrm>
              <a:off x="480774" y="130543"/>
              <a:ext cx="676760" cy="1015999"/>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1</a:t>
              </a:r>
            </a:p>
          </p:txBody>
        </p:sp>
      </p:grpSp>
      <p:grpSp>
        <p:nvGrpSpPr>
          <p:cNvPr id="20" name="Group 17">
            <a:extLst>
              <a:ext uri="{FF2B5EF4-FFF2-40B4-BE49-F238E27FC236}">
                <a16:creationId xmlns:a16="http://schemas.microsoft.com/office/drawing/2014/main" id="{1452A2BB-651D-C80F-31A9-2AAA157E6262}"/>
              </a:ext>
            </a:extLst>
          </p:cNvPr>
          <p:cNvGrpSpPr/>
          <p:nvPr/>
        </p:nvGrpSpPr>
        <p:grpSpPr>
          <a:xfrm>
            <a:off x="5722023" y="2044617"/>
            <a:ext cx="747955" cy="767602"/>
            <a:chOff x="0" y="0"/>
            <a:chExt cx="1495909" cy="1495909"/>
          </a:xfrm>
        </p:grpSpPr>
        <p:grpSp>
          <p:nvGrpSpPr>
            <p:cNvPr id="21" name="Group 18">
              <a:extLst>
                <a:ext uri="{FF2B5EF4-FFF2-40B4-BE49-F238E27FC236}">
                  <a16:creationId xmlns:a16="http://schemas.microsoft.com/office/drawing/2014/main" id="{19742CDE-55D1-D59F-C20E-983823528EBE}"/>
                </a:ext>
              </a:extLst>
            </p:cNvPr>
            <p:cNvGrpSpPr/>
            <p:nvPr/>
          </p:nvGrpSpPr>
          <p:grpSpPr>
            <a:xfrm>
              <a:off x="0" y="0"/>
              <a:ext cx="1495909" cy="1495909"/>
              <a:chOff x="0" y="0"/>
              <a:chExt cx="812800" cy="812800"/>
            </a:xfrm>
          </p:grpSpPr>
          <p:sp>
            <p:nvSpPr>
              <p:cNvPr id="23" name="Freeform 19">
                <a:extLst>
                  <a:ext uri="{FF2B5EF4-FFF2-40B4-BE49-F238E27FC236}">
                    <a16:creationId xmlns:a16="http://schemas.microsoft.com/office/drawing/2014/main" id="{A2265A53-2EE5-7CC3-EB12-F566063E4B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24" name="TextBox 20">
                <a:extLst>
                  <a:ext uri="{FF2B5EF4-FFF2-40B4-BE49-F238E27FC236}">
                    <a16:creationId xmlns:a16="http://schemas.microsoft.com/office/drawing/2014/main" id="{352BE036-A10D-3056-7F9B-CF800F508031}"/>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22" name="TextBox 21">
              <a:extLst>
                <a:ext uri="{FF2B5EF4-FFF2-40B4-BE49-F238E27FC236}">
                  <a16:creationId xmlns:a16="http://schemas.microsoft.com/office/drawing/2014/main" id="{3EC639EE-9A59-DE84-982A-1228DC80030C}"/>
                </a:ext>
              </a:extLst>
            </p:cNvPr>
            <p:cNvSpPr txBox="1"/>
            <p:nvPr/>
          </p:nvSpPr>
          <p:spPr>
            <a:xfrm>
              <a:off x="404570" y="90674"/>
              <a:ext cx="676760" cy="1015999"/>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2</a:t>
              </a:r>
            </a:p>
          </p:txBody>
        </p:sp>
      </p:grpSp>
      <p:grpSp>
        <p:nvGrpSpPr>
          <p:cNvPr id="25" name="Group 22">
            <a:extLst>
              <a:ext uri="{FF2B5EF4-FFF2-40B4-BE49-F238E27FC236}">
                <a16:creationId xmlns:a16="http://schemas.microsoft.com/office/drawing/2014/main" id="{A9647F12-4817-B81A-1FEA-614F299B6F88}"/>
              </a:ext>
            </a:extLst>
          </p:cNvPr>
          <p:cNvGrpSpPr/>
          <p:nvPr/>
        </p:nvGrpSpPr>
        <p:grpSpPr>
          <a:xfrm>
            <a:off x="9406581" y="2044617"/>
            <a:ext cx="747955" cy="767602"/>
            <a:chOff x="0" y="0"/>
            <a:chExt cx="1495909" cy="1495909"/>
          </a:xfrm>
        </p:grpSpPr>
        <p:grpSp>
          <p:nvGrpSpPr>
            <p:cNvPr id="26" name="Group 23">
              <a:extLst>
                <a:ext uri="{FF2B5EF4-FFF2-40B4-BE49-F238E27FC236}">
                  <a16:creationId xmlns:a16="http://schemas.microsoft.com/office/drawing/2014/main" id="{4FE612DA-DD7D-5F01-6B38-1312324FDC7E}"/>
                </a:ext>
              </a:extLst>
            </p:cNvPr>
            <p:cNvGrpSpPr/>
            <p:nvPr/>
          </p:nvGrpSpPr>
          <p:grpSpPr>
            <a:xfrm>
              <a:off x="0" y="0"/>
              <a:ext cx="1495909" cy="1495909"/>
              <a:chOff x="0" y="0"/>
              <a:chExt cx="812800" cy="812800"/>
            </a:xfrm>
          </p:grpSpPr>
          <p:sp>
            <p:nvSpPr>
              <p:cNvPr id="28" name="Freeform 24">
                <a:extLst>
                  <a:ext uri="{FF2B5EF4-FFF2-40B4-BE49-F238E27FC236}">
                    <a16:creationId xmlns:a16="http://schemas.microsoft.com/office/drawing/2014/main" id="{87291EF5-E3CA-BD91-BFD9-92F1987F538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29" name="TextBox 25">
                <a:extLst>
                  <a:ext uri="{FF2B5EF4-FFF2-40B4-BE49-F238E27FC236}">
                    <a16:creationId xmlns:a16="http://schemas.microsoft.com/office/drawing/2014/main" id="{62D89EE2-19BE-E477-A637-4C341D2CF089}"/>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27" name="TextBox 26">
              <a:extLst>
                <a:ext uri="{FF2B5EF4-FFF2-40B4-BE49-F238E27FC236}">
                  <a16:creationId xmlns:a16="http://schemas.microsoft.com/office/drawing/2014/main" id="{873DECCD-CC73-C7F2-4042-6871D5233013}"/>
                </a:ext>
              </a:extLst>
            </p:cNvPr>
            <p:cNvSpPr txBox="1"/>
            <p:nvPr/>
          </p:nvSpPr>
          <p:spPr>
            <a:xfrm>
              <a:off x="493794" y="130543"/>
              <a:ext cx="676760" cy="1015999"/>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3</a:t>
              </a:r>
            </a:p>
          </p:txBody>
        </p:sp>
      </p:grpSp>
      <p:pic>
        <p:nvPicPr>
          <p:cNvPr id="39" name="Picture 20">
            <a:extLst>
              <a:ext uri="{FF2B5EF4-FFF2-40B4-BE49-F238E27FC236}">
                <a16:creationId xmlns:a16="http://schemas.microsoft.com/office/drawing/2014/main" id="{8B50C98C-5789-93FB-7BD2-46C5A0470C86}"/>
              </a:ext>
            </a:extLst>
          </p:cNvPr>
          <p:cNvPicPr>
            <a:picLocks noChangeAspect="1"/>
          </p:cNvPicPr>
          <p:nvPr/>
        </p:nvPicPr>
        <p:blipFill>
          <a:blip r:embed="rId2"/>
          <a:srcRect/>
          <a:stretch>
            <a:fillRect/>
          </a:stretch>
        </p:blipFill>
        <p:spPr>
          <a:xfrm>
            <a:off x="10084415" y="450599"/>
            <a:ext cx="1427469" cy="1583522"/>
          </a:xfrm>
          <a:prstGeom prst="rect">
            <a:avLst/>
          </a:prstGeom>
        </p:spPr>
      </p:pic>
      <p:sp>
        <p:nvSpPr>
          <p:cNvPr id="3" name="Rectangle 1">
            <a:extLst>
              <a:ext uri="{FF2B5EF4-FFF2-40B4-BE49-F238E27FC236}">
                <a16:creationId xmlns:a16="http://schemas.microsoft.com/office/drawing/2014/main" id="{CFEB9C95-F658-48D8-853A-55523C88B74F}"/>
              </a:ext>
            </a:extLst>
          </p:cNvPr>
          <p:cNvSpPr>
            <a:spLocks noChangeArrowheads="1"/>
          </p:cNvSpPr>
          <p:nvPr/>
        </p:nvSpPr>
        <p:spPr bwMode="auto">
          <a:xfrm>
            <a:off x="897845" y="3908421"/>
            <a:ext cx="279242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pt-BR" altLang="pt-BR" dirty="0">
                <a:latin typeface="Gill Sans MT"/>
              </a:rPr>
              <a:t>A plataforma utiliza IA para sugerir componentes compatíveis com base no perfil do usuário.</a:t>
            </a:r>
          </a:p>
          <a:p>
            <a:pPr algn="just">
              <a:spcBef>
                <a:spcPct val="0"/>
              </a:spcBef>
              <a:spcAft>
                <a:spcPct val="0"/>
              </a:spcAft>
            </a:pPr>
            <a:endParaRPr lang="pt-BR" altLang="pt-BR" dirty="0">
              <a:latin typeface="Arial"/>
              <a:cs typeface="Arial"/>
            </a:endParaRPr>
          </a:p>
        </p:txBody>
      </p:sp>
      <p:sp>
        <p:nvSpPr>
          <p:cNvPr id="9" name="Rectangle 2">
            <a:extLst>
              <a:ext uri="{FF2B5EF4-FFF2-40B4-BE49-F238E27FC236}">
                <a16:creationId xmlns:a16="http://schemas.microsoft.com/office/drawing/2014/main" id="{687081BE-0F90-5A0D-D5B3-6DD1B4FD612A}"/>
              </a:ext>
            </a:extLst>
          </p:cNvPr>
          <p:cNvSpPr>
            <a:spLocks noChangeArrowheads="1"/>
          </p:cNvSpPr>
          <p:nvPr/>
        </p:nvSpPr>
        <p:spPr bwMode="auto">
          <a:xfrm>
            <a:off x="4683713" y="3913874"/>
            <a:ext cx="28437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pt-BR" altLang="pt-BR">
                <a:latin typeface="Gill Sans MT"/>
              </a:rPr>
              <a:t>Ideal tanto para iniciantes quanto para usuários avançados que buscam agilidade.</a:t>
            </a:r>
            <a:endParaRPr lang="pt-BR">
              <a:latin typeface="Gill Sans MT"/>
            </a:endParaRPr>
          </a:p>
        </p:txBody>
      </p:sp>
      <p:sp>
        <p:nvSpPr>
          <p:cNvPr id="10" name="Rectangle 3">
            <a:extLst>
              <a:ext uri="{FF2B5EF4-FFF2-40B4-BE49-F238E27FC236}">
                <a16:creationId xmlns:a16="http://schemas.microsoft.com/office/drawing/2014/main" id="{AB150E28-D6DF-6810-8839-707A4DA4D366}"/>
              </a:ext>
            </a:extLst>
          </p:cNvPr>
          <p:cNvSpPr>
            <a:spLocks noChangeArrowheads="1"/>
          </p:cNvSpPr>
          <p:nvPr/>
        </p:nvSpPr>
        <p:spPr bwMode="auto">
          <a:xfrm>
            <a:off x="8296722" y="3907230"/>
            <a:ext cx="296200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pt-BR" altLang="pt-BR">
                <a:latin typeface="Gill Sans MT"/>
                <a:cs typeface="Arial"/>
              </a:rPr>
              <a:t>Garante uma configuração eficiente dentro do orçamento informado.</a:t>
            </a:r>
            <a:endParaRPr lang="pt-BR">
              <a:latin typeface="Gill Sans MT"/>
              <a:cs typeface="Arial"/>
            </a:endParaRPr>
          </a:p>
        </p:txBody>
      </p:sp>
      <p:pic>
        <p:nvPicPr>
          <p:cNvPr id="30" name="Imagem 29" descr="Ícone&#10;&#10;O conteúdo gerado por IA pode estar incorreto.">
            <a:extLst>
              <a:ext uri="{FF2B5EF4-FFF2-40B4-BE49-F238E27FC236}">
                <a16:creationId xmlns:a16="http://schemas.microsoft.com/office/drawing/2014/main" id="{B5863B50-4B95-4720-66B8-B19DE4C2A549}"/>
              </a:ext>
            </a:extLst>
          </p:cNvPr>
          <p:cNvPicPr>
            <a:picLocks noChangeAspect="1"/>
          </p:cNvPicPr>
          <p:nvPr/>
        </p:nvPicPr>
        <p:blipFill>
          <a:blip r:embed="rId3"/>
          <a:stretch>
            <a:fillRect/>
          </a:stretch>
        </p:blipFill>
        <p:spPr>
          <a:xfrm>
            <a:off x="675736" y="6115415"/>
            <a:ext cx="1293963" cy="392491"/>
          </a:xfrm>
          <a:prstGeom prst="rect">
            <a:avLst/>
          </a:prstGeom>
        </p:spPr>
      </p:pic>
    </p:spTree>
    <p:extLst>
      <p:ext uri="{BB962C8B-B14F-4D97-AF65-F5344CB8AC3E}">
        <p14:creationId xmlns:p14="http://schemas.microsoft.com/office/powerpoint/2010/main" val="3187727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1564B-32EF-01F0-B9C0-2A1DB586F781}"/>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FEDEBD43-E178-AA73-0FE1-EFE8B0A25454}"/>
              </a:ext>
            </a:extLst>
          </p:cNvPr>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12" name="Group 2">
            <a:extLst>
              <a:ext uri="{FF2B5EF4-FFF2-40B4-BE49-F238E27FC236}">
                <a16:creationId xmlns:a16="http://schemas.microsoft.com/office/drawing/2014/main" id="{A5896769-6FF8-7019-153F-6EC4ED07CE60}"/>
              </a:ext>
            </a:extLst>
          </p:cNvPr>
          <p:cNvGrpSpPr/>
          <p:nvPr/>
        </p:nvGrpSpPr>
        <p:grpSpPr>
          <a:xfrm>
            <a:off x="0" y="1"/>
            <a:ext cx="12192000" cy="1682496"/>
            <a:chOff x="0" y="0"/>
            <a:chExt cx="4816593" cy="956492"/>
          </a:xfrm>
          <a:solidFill>
            <a:srgbClr val="122C60"/>
          </a:solidFill>
        </p:grpSpPr>
        <p:sp>
          <p:nvSpPr>
            <p:cNvPr id="13" name="Freeform 3">
              <a:extLst>
                <a:ext uri="{FF2B5EF4-FFF2-40B4-BE49-F238E27FC236}">
                  <a16:creationId xmlns:a16="http://schemas.microsoft.com/office/drawing/2014/main" id="{A25D8079-9D3D-AE22-2CB4-F33761291B81}"/>
                </a:ext>
              </a:extLst>
            </p:cNvPr>
            <p:cNvSpPr/>
            <p:nvPr/>
          </p:nvSpPr>
          <p:spPr>
            <a:xfrm>
              <a:off x="0" y="0"/>
              <a:ext cx="4816592" cy="956492"/>
            </a:xfrm>
            <a:custGeom>
              <a:avLst/>
              <a:gdLst/>
              <a:ahLst/>
              <a:cxnLst/>
              <a:rect l="l" t="t" r="r" b="b"/>
              <a:pathLst>
                <a:path w="4816592" h="956492">
                  <a:moveTo>
                    <a:pt x="0" y="0"/>
                  </a:moveTo>
                  <a:lnTo>
                    <a:pt x="4816592" y="0"/>
                  </a:lnTo>
                  <a:lnTo>
                    <a:pt x="4816592" y="956492"/>
                  </a:lnTo>
                  <a:lnTo>
                    <a:pt x="0" y="956492"/>
                  </a:lnTo>
                  <a:close/>
                </a:path>
              </a:pathLst>
            </a:custGeom>
            <a:grpFill/>
          </p:spPr>
          <p:txBody>
            <a:bodyPr/>
            <a:lstStyle/>
            <a:p>
              <a:endParaRPr lang="pt-BR"/>
            </a:p>
          </p:txBody>
        </p:sp>
        <p:sp>
          <p:nvSpPr>
            <p:cNvPr id="14" name="TextBox 4">
              <a:extLst>
                <a:ext uri="{FF2B5EF4-FFF2-40B4-BE49-F238E27FC236}">
                  <a16:creationId xmlns:a16="http://schemas.microsoft.com/office/drawing/2014/main" id="{D372D6E7-486D-AE54-6EC7-5426A56761FA}"/>
                </a:ext>
              </a:extLst>
            </p:cNvPr>
            <p:cNvSpPr txBox="1"/>
            <p:nvPr/>
          </p:nvSpPr>
          <p:spPr>
            <a:xfrm>
              <a:off x="0" y="0"/>
              <a:ext cx="4816593" cy="956492"/>
            </a:xfrm>
            <a:prstGeom prst="rect">
              <a:avLst/>
            </a:prstGeom>
            <a:grpFill/>
          </p:spPr>
          <p:txBody>
            <a:bodyPr lIns="50800" tIns="50800" rIns="50800" bIns="50800" rtlCol="0" anchor="ctr"/>
            <a:lstStyle/>
            <a:p>
              <a:pPr algn="ctr">
                <a:lnSpc>
                  <a:spcPts val="1748"/>
                </a:lnSpc>
              </a:pPr>
              <a:endParaRPr/>
            </a:p>
          </p:txBody>
        </p:sp>
      </p:grpSp>
      <p:sp>
        <p:nvSpPr>
          <p:cNvPr id="23" name="TextBox 23">
            <a:extLst>
              <a:ext uri="{FF2B5EF4-FFF2-40B4-BE49-F238E27FC236}">
                <a16:creationId xmlns:a16="http://schemas.microsoft.com/office/drawing/2014/main" id="{D0965E12-A709-A086-7A17-F7A4859D29BF}"/>
              </a:ext>
            </a:extLst>
          </p:cNvPr>
          <p:cNvSpPr txBox="1"/>
          <p:nvPr/>
        </p:nvSpPr>
        <p:spPr>
          <a:xfrm>
            <a:off x="671690" y="596162"/>
            <a:ext cx="6963550" cy="784830"/>
          </a:xfrm>
          <a:prstGeom prst="rect">
            <a:avLst/>
          </a:prstGeom>
        </p:spPr>
        <p:txBody>
          <a:bodyPr wrap="square" lIns="0" tIns="0" rIns="0" bIns="0" rtlCol="0" anchor="t">
            <a:spAutoFit/>
          </a:bodyPr>
          <a:lstStyle/>
          <a:p>
            <a:pPr>
              <a:lnSpc>
                <a:spcPts val="6000"/>
              </a:lnSpc>
              <a:spcBef>
                <a:spcPct val="0"/>
              </a:spcBef>
            </a:pPr>
            <a:r>
              <a:rPr lang="pt-BR" sz="5400">
                <a:solidFill>
                  <a:schemeClr val="bg1"/>
                </a:solidFill>
                <a:latin typeface="Secular One" panose="00000500000000000000" pitchFamily="2" charset="-79"/>
                <a:cs typeface="Secular One" panose="00000500000000000000" pitchFamily="2" charset="-79"/>
              </a:rPr>
              <a:t>Pesquisa de Mercado</a:t>
            </a:r>
            <a:endParaRPr lang="en-US" sz="5000">
              <a:solidFill>
                <a:schemeClr val="bg1"/>
              </a:solidFill>
              <a:latin typeface="Secular One" panose="00000500000000000000" pitchFamily="2" charset="-79"/>
              <a:ea typeface="Secular One"/>
              <a:cs typeface="Secular One" panose="00000500000000000000" pitchFamily="2" charset="-79"/>
              <a:sym typeface="Secular One"/>
            </a:endParaRPr>
          </a:p>
        </p:txBody>
      </p:sp>
      <p:pic>
        <p:nvPicPr>
          <p:cNvPr id="35" name="Imagem 34" descr="Logotipo&#10;&#10;O conteúdo gerado por IA pode estar incorreto.">
            <a:extLst>
              <a:ext uri="{FF2B5EF4-FFF2-40B4-BE49-F238E27FC236}">
                <a16:creationId xmlns:a16="http://schemas.microsoft.com/office/drawing/2014/main" id="{5FE03D67-246E-9BC6-2D47-6F25F39CA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13" y="6161855"/>
            <a:ext cx="1194187" cy="366564"/>
          </a:xfrm>
          <a:prstGeom prst="rect">
            <a:avLst/>
          </a:prstGeom>
        </p:spPr>
      </p:pic>
      <p:sp>
        <p:nvSpPr>
          <p:cNvPr id="36" name="Espaço Reservado para Número de Slide 35">
            <a:extLst>
              <a:ext uri="{FF2B5EF4-FFF2-40B4-BE49-F238E27FC236}">
                <a16:creationId xmlns:a16="http://schemas.microsoft.com/office/drawing/2014/main" id="{3B591528-7BF1-973B-86B4-4650DC778163}"/>
              </a:ext>
            </a:extLst>
          </p:cNvPr>
          <p:cNvSpPr>
            <a:spLocks noGrp="1"/>
          </p:cNvSpPr>
          <p:nvPr>
            <p:ph type="sldNum" sz="quarter" idx="4"/>
          </p:nvPr>
        </p:nvSpPr>
        <p:spPr>
          <a:xfrm>
            <a:off x="11484393" y="6236276"/>
            <a:ext cx="512525" cy="365125"/>
          </a:xfrm>
          <a:prstGeom prst="rect">
            <a:avLst/>
          </a:prstGeom>
        </p:spPr>
        <p:txBody>
          <a:bodyPr lIns="91440" tIns="45720" rIns="91440" bIns="45720" anchor="t"/>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rgbClr val="FFFFFF"/>
                </a:solidFill>
              </a:rPr>
              <a:pPr/>
              <a:t>7</a:t>
            </a:fld>
            <a:endParaRPr lang="pt-BR" sz="1800">
              <a:solidFill>
                <a:srgbClr val="FFFFFF"/>
              </a:solidFill>
            </a:endParaRPr>
          </a:p>
        </p:txBody>
      </p:sp>
      <p:sp>
        <p:nvSpPr>
          <p:cNvPr id="8" name="CaixaDeTexto 7">
            <a:extLst>
              <a:ext uri="{FF2B5EF4-FFF2-40B4-BE49-F238E27FC236}">
                <a16:creationId xmlns:a16="http://schemas.microsoft.com/office/drawing/2014/main" id="{4F79EB26-767C-D815-20B3-7967C427442A}"/>
              </a:ext>
            </a:extLst>
          </p:cNvPr>
          <p:cNvSpPr txBox="1"/>
          <p:nvPr/>
        </p:nvSpPr>
        <p:spPr>
          <a:xfrm>
            <a:off x="671690" y="4539404"/>
            <a:ext cx="6286897" cy="1231106"/>
          </a:xfrm>
          <a:prstGeom prst="rect">
            <a:avLst/>
          </a:prstGeom>
          <a:noFill/>
        </p:spPr>
        <p:txBody>
          <a:bodyPr wrap="square" lIns="91440" tIns="45720" rIns="91440" bIns="45720" anchor="t">
            <a:spAutoFit/>
          </a:bodyPr>
          <a:lstStyle/>
          <a:p>
            <a:r>
              <a:rPr lang="pt-BR" sz="2000" b="1" dirty="0">
                <a:solidFill>
                  <a:schemeClr val="bg1"/>
                </a:solidFill>
              </a:rPr>
              <a:t>Público-alvo em expansão:</a:t>
            </a:r>
            <a:br>
              <a:rPr lang="pt-BR" dirty="0">
                <a:solidFill>
                  <a:schemeClr val="bg1"/>
                </a:solidFill>
              </a:rPr>
            </a:br>
            <a:r>
              <a:rPr lang="pt-BR" dirty="0">
                <a:solidFill>
                  <a:schemeClr val="bg1"/>
                </a:solidFill>
              </a:rPr>
              <a:t>Com mais de 1,9 bi de gamers no mundo e crescimento do setor de hardware, o cenário é favorável à adoção da plataforma.</a:t>
            </a:r>
            <a:endParaRPr lang="pt-BR">
              <a:solidFill>
                <a:schemeClr val="bg1"/>
              </a:solidFill>
            </a:endParaRPr>
          </a:p>
        </p:txBody>
      </p:sp>
      <p:sp>
        <p:nvSpPr>
          <p:cNvPr id="7" name="CaixaDeTexto 6">
            <a:extLst>
              <a:ext uri="{FF2B5EF4-FFF2-40B4-BE49-F238E27FC236}">
                <a16:creationId xmlns:a16="http://schemas.microsoft.com/office/drawing/2014/main" id="{49106990-8CE9-889F-1E94-976F26FDE1A1}"/>
              </a:ext>
            </a:extLst>
          </p:cNvPr>
          <p:cNvSpPr txBox="1"/>
          <p:nvPr/>
        </p:nvSpPr>
        <p:spPr>
          <a:xfrm>
            <a:off x="671690" y="1977153"/>
            <a:ext cx="6094476" cy="1231106"/>
          </a:xfrm>
          <a:prstGeom prst="rect">
            <a:avLst/>
          </a:prstGeom>
          <a:noFill/>
        </p:spPr>
        <p:txBody>
          <a:bodyPr wrap="square" lIns="91440" tIns="45720" rIns="91440" bIns="45720" anchor="t">
            <a:spAutoFit/>
          </a:bodyPr>
          <a:lstStyle/>
          <a:p>
            <a:pPr>
              <a:spcAft>
                <a:spcPts val="1000"/>
              </a:spcAft>
            </a:pPr>
            <a:r>
              <a:rPr lang="pt-BR" sz="2000" b="1">
                <a:solidFill>
                  <a:srgbClr val="FFFFFF"/>
                </a:solidFill>
              </a:rPr>
              <a:t>Oportunidade de mercado:</a:t>
            </a:r>
            <a:br>
              <a:rPr lang="pt-BR" sz="1800">
                <a:solidFill>
                  <a:srgbClr val="FFFFFF"/>
                </a:solidFill>
              </a:rPr>
            </a:br>
            <a:r>
              <a:rPr lang="pt-BR" sz="1800">
                <a:solidFill>
                  <a:srgbClr val="FFFFFF"/>
                </a:solidFill>
              </a:rPr>
              <a:t>O mercado global de montagem de PCs personalizados deve crescer de US$ 1,6 </a:t>
            </a:r>
            <a:r>
              <a:rPr lang="pt-BR">
                <a:solidFill>
                  <a:srgbClr val="FFFFFF"/>
                </a:solidFill>
              </a:rPr>
              <a:t>bi </a:t>
            </a:r>
            <a:r>
              <a:rPr lang="pt-BR" sz="1800">
                <a:solidFill>
                  <a:srgbClr val="FFFFFF"/>
                </a:solidFill>
              </a:rPr>
              <a:t>(2024) para US$ 2,4 </a:t>
            </a:r>
            <a:r>
              <a:rPr lang="pt-BR">
                <a:solidFill>
                  <a:srgbClr val="FFFFFF"/>
                </a:solidFill>
              </a:rPr>
              <a:t>bi </a:t>
            </a:r>
            <a:r>
              <a:rPr lang="pt-BR" sz="1800">
                <a:solidFill>
                  <a:srgbClr val="FFFFFF"/>
                </a:solidFill>
              </a:rPr>
              <a:t>(2031), com </a:t>
            </a:r>
            <a:r>
              <a:rPr lang="pt-BR">
                <a:solidFill>
                  <a:srgbClr val="FFFFFF"/>
                </a:solidFill>
              </a:rPr>
              <a:t>CAGR de 5,7%.</a:t>
            </a:r>
          </a:p>
        </p:txBody>
      </p:sp>
      <p:sp>
        <p:nvSpPr>
          <p:cNvPr id="10" name="CaixaDeTexto 9">
            <a:extLst>
              <a:ext uri="{FF2B5EF4-FFF2-40B4-BE49-F238E27FC236}">
                <a16:creationId xmlns:a16="http://schemas.microsoft.com/office/drawing/2014/main" id="{CC46FB2A-2AF4-8A29-B384-CB68C4E25403}"/>
              </a:ext>
            </a:extLst>
          </p:cNvPr>
          <p:cNvSpPr txBox="1"/>
          <p:nvPr/>
        </p:nvSpPr>
        <p:spPr>
          <a:xfrm>
            <a:off x="671690" y="3253298"/>
            <a:ext cx="6094476" cy="1231106"/>
          </a:xfrm>
          <a:prstGeom prst="rect">
            <a:avLst/>
          </a:prstGeom>
          <a:noFill/>
        </p:spPr>
        <p:txBody>
          <a:bodyPr wrap="square" lIns="91440" tIns="45720" rIns="91440" bIns="45720" anchor="t">
            <a:spAutoFit/>
          </a:bodyPr>
          <a:lstStyle/>
          <a:p>
            <a:r>
              <a:rPr lang="pt-BR" sz="2000" b="1">
                <a:solidFill>
                  <a:srgbClr val="FFFFFF"/>
                </a:solidFill>
              </a:rPr>
              <a:t>Plataformas de montagem assistida:</a:t>
            </a:r>
            <a:br>
              <a:rPr lang="pt-BR" sz="1800">
                <a:solidFill>
                  <a:srgbClr val="FFFFFF"/>
                </a:solidFill>
              </a:rPr>
            </a:br>
            <a:r>
              <a:rPr lang="pt-BR" sz="1800">
                <a:solidFill>
                  <a:srgbClr val="FFFFFF"/>
                </a:solidFill>
              </a:rPr>
              <a:t>O mercado de sites de configuração de PCs está estimado em US$ 4,2 bi nos EUA em 2024, com projeção de US$ 6,8 bi em 2033.</a:t>
            </a:r>
          </a:p>
        </p:txBody>
      </p:sp>
      <p:pic>
        <p:nvPicPr>
          <p:cNvPr id="11" name="Imagem 10" descr="Gráfico, Gráfico de linhas&#10;&#10;O conteúdo gerado por IA pode estar incorreto.">
            <a:extLst>
              <a:ext uri="{FF2B5EF4-FFF2-40B4-BE49-F238E27FC236}">
                <a16:creationId xmlns:a16="http://schemas.microsoft.com/office/drawing/2014/main" id="{4DAE5FF2-D6C5-D568-A0CA-5AE92C7CF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324" y="2341470"/>
            <a:ext cx="4492954" cy="2799110"/>
          </a:xfrm>
          <a:prstGeom prst="rect">
            <a:avLst/>
          </a:prstGeom>
        </p:spPr>
      </p:pic>
      <p:pic>
        <p:nvPicPr>
          <p:cNvPr id="15" name="Imagem 14" descr="Ícone&#10;&#10;O conteúdo gerado por IA pode estar incorreto.">
            <a:extLst>
              <a:ext uri="{FF2B5EF4-FFF2-40B4-BE49-F238E27FC236}">
                <a16:creationId xmlns:a16="http://schemas.microsoft.com/office/drawing/2014/main" id="{89EFCA0D-8D6C-6AEF-9BE3-060C3E07CF33}"/>
              </a:ext>
            </a:extLst>
          </p:cNvPr>
          <p:cNvPicPr>
            <a:picLocks noChangeAspect="1"/>
          </p:cNvPicPr>
          <p:nvPr/>
        </p:nvPicPr>
        <p:blipFill>
          <a:blip r:embed="rId4"/>
          <a:stretch>
            <a:fillRect/>
          </a:stretch>
        </p:blipFill>
        <p:spPr>
          <a:xfrm>
            <a:off x="675736" y="6115415"/>
            <a:ext cx="1293963" cy="392491"/>
          </a:xfrm>
          <a:prstGeom prst="rect">
            <a:avLst/>
          </a:prstGeom>
        </p:spPr>
      </p:pic>
      <p:sp>
        <p:nvSpPr>
          <p:cNvPr id="18" name="CaixaDeTexto 17">
            <a:extLst>
              <a:ext uri="{FF2B5EF4-FFF2-40B4-BE49-F238E27FC236}">
                <a16:creationId xmlns:a16="http://schemas.microsoft.com/office/drawing/2014/main" id="{112A485D-1584-3860-C97D-75BBD3B074FD}"/>
              </a:ext>
            </a:extLst>
          </p:cNvPr>
          <p:cNvSpPr txBox="1"/>
          <p:nvPr/>
        </p:nvSpPr>
        <p:spPr>
          <a:xfrm>
            <a:off x="7233324" y="5147190"/>
            <a:ext cx="4492954" cy="646331"/>
          </a:xfrm>
          <a:prstGeom prst="rect">
            <a:avLst/>
          </a:prstGeom>
          <a:noFill/>
        </p:spPr>
        <p:txBody>
          <a:bodyPr wrap="square" lIns="91440" tIns="45720" rIns="91440" bIns="45720" anchor="t">
            <a:spAutoFit/>
          </a:bodyPr>
          <a:lstStyle/>
          <a:p>
            <a:r>
              <a:rPr lang="pt-BR" sz="1200" b="1" dirty="0">
                <a:solidFill>
                  <a:srgbClr val="FFFFFF"/>
                </a:solidFill>
              </a:rPr>
              <a:t>Fontes:</a:t>
            </a:r>
            <a:br>
              <a:rPr lang="pt-BR" sz="1200" dirty="0">
                <a:solidFill>
                  <a:srgbClr val="FFFFFF"/>
                </a:solidFill>
              </a:rPr>
            </a:br>
            <a:r>
              <a:rPr lang="pt-BR" sz="1200" err="1">
                <a:solidFill>
                  <a:srgbClr val="FFFFFF"/>
                </a:solidFill>
              </a:rPr>
              <a:t>Valuates</a:t>
            </a:r>
            <a:r>
              <a:rPr lang="pt-BR" sz="1200" dirty="0">
                <a:solidFill>
                  <a:srgbClr val="FFFFFF"/>
                </a:solidFill>
              </a:rPr>
              <a:t> Reports, SNS Insider, </a:t>
            </a:r>
            <a:r>
              <a:rPr lang="pt-BR" sz="1200" err="1">
                <a:solidFill>
                  <a:srgbClr val="FFFFFF"/>
                </a:solidFill>
              </a:rPr>
              <a:t>Globenewswire</a:t>
            </a:r>
            <a:r>
              <a:rPr lang="pt-BR" sz="1200" dirty="0">
                <a:solidFill>
                  <a:srgbClr val="FFFFFF"/>
                </a:solidFill>
              </a:rPr>
              <a:t>, </a:t>
            </a:r>
            <a:r>
              <a:rPr lang="pt-BR" sz="1200" err="1">
                <a:solidFill>
                  <a:srgbClr val="FFFFFF"/>
                </a:solidFill>
              </a:rPr>
              <a:t>Statista</a:t>
            </a:r>
            <a:r>
              <a:rPr lang="pt-BR" sz="1200" dirty="0">
                <a:solidFill>
                  <a:srgbClr val="FFFFFF"/>
                </a:solidFill>
              </a:rPr>
              <a:t>, LinkedIn Insights</a:t>
            </a:r>
          </a:p>
        </p:txBody>
      </p:sp>
    </p:spTree>
    <p:extLst>
      <p:ext uri="{BB962C8B-B14F-4D97-AF65-F5344CB8AC3E}">
        <p14:creationId xmlns:p14="http://schemas.microsoft.com/office/powerpoint/2010/main" val="349562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0D2EF14-D8EF-3CBA-1232-A48E3C0671EB}"/>
              </a:ext>
            </a:extLst>
          </p:cNvPr>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Title 1"/>
          <p:cNvSpPr>
            <a:spLocks noGrp="1"/>
          </p:cNvSpPr>
          <p:nvPr>
            <p:ph type="title"/>
          </p:nvPr>
        </p:nvSpPr>
        <p:spPr>
          <a:xfrm>
            <a:off x="457200" y="485076"/>
            <a:ext cx="8433290" cy="1079627"/>
          </a:xfrm>
        </p:spPr>
        <p:txBody>
          <a:bodyPr>
            <a:normAutofit/>
          </a:bodyPr>
          <a:lstStyle/>
          <a:p>
            <a:r>
              <a:rPr sz="5400">
                <a:solidFill>
                  <a:schemeClr val="bg1"/>
                </a:solidFill>
                <a:latin typeface="Secular One"/>
                <a:cs typeface="Secular One"/>
              </a:rPr>
              <a:t>Evolução do Mercado</a:t>
            </a:r>
            <a:endParaRPr lang="pt-BR" sz="5400">
              <a:solidFill>
                <a:schemeClr val="bg1"/>
              </a:solidFill>
              <a:latin typeface="Secular One"/>
              <a:cs typeface="Secular One"/>
            </a:endParaRPr>
          </a:p>
        </p:txBody>
      </p:sp>
      <p:sp>
        <p:nvSpPr>
          <p:cNvPr id="3" name="TextBox 2"/>
          <p:cNvSpPr txBox="1"/>
          <p:nvPr/>
        </p:nvSpPr>
        <p:spPr>
          <a:xfrm>
            <a:off x="457200" y="3627329"/>
            <a:ext cx="5310952" cy="1760547"/>
          </a:xfrm>
          <a:prstGeom prst="rect">
            <a:avLst/>
          </a:prstGeom>
          <a:noFill/>
        </p:spPr>
        <p:txBody>
          <a:bodyPr wrap="square" lIns="91440" tIns="45720" rIns="91440" bIns="45720" anchor="t">
            <a:spAutoFit/>
          </a:bodyPr>
          <a:lstStyle/>
          <a:p>
            <a:pPr>
              <a:lnSpc>
                <a:spcPct val="150000"/>
              </a:lnSpc>
            </a:pPr>
            <a:r>
              <a:rPr sz="2000" b="1" err="1">
                <a:solidFill>
                  <a:schemeClr val="bg1"/>
                </a:solidFill>
              </a:rPr>
              <a:t>Receita</a:t>
            </a:r>
            <a:r>
              <a:rPr sz="2000" b="1">
                <a:solidFill>
                  <a:schemeClr val="bg1"/>
                </a:solidFill>
              </a:rPr>
              <a:t> de Website Builders para PC (EUA):</a:t>
            </a:r>
            <a:br>
              <a:rPr/>
            </a:br>
            <a:r>
              <a:rPr lang="pt-BR">
                <a:solidFill>
                  <a:schemeClr val="bg1"/>
                </a:solidFill>
              </a:rPr>
              <a:t>  </a:t>
            </a:r>
            <a:r>
              <a:rPr>
                <a:solidFill>
                  <a:schemeClr val="bg1"/>
                </a:solidFill>
              </a:rPr>
              <a:t>2024: US$ 4,2 </a:t>
            </a:r>
            <a:r>
              <a:rPr err="1">
                <a:solidFill>
                  <a:schemeClr val="bg1"/>
                </a:solidFill>
              </a:rPr>
              <a:t>bilhões</a:t>
            </a:r>
            <a:br>
              <a:rPr/>
            </a:br>
            <a:r>
              <a:rPr lang="pt-BR">
                <a:solidFill>
                  <a:schemeClr val="bg1"/>
                </a:solidFill>
              </a:rPr>
              <a:t>  </a:t>
            </a:r>
            <a:r>
              <a:rPr>
                <a:solidFill>
                  <a:schemeClr val="bg1"/>
                </a:solidFill>
              </a:rPr>
              <a:t>2033: US$ 6,8 </a:t>
            </a:r>
            <a:r>
              <a:rPr err="1">
                <a:solidFill>
                  <a:schemeClr val="bg1"/>
                </a:solidFill>
              </a:rPr>
              <a:t>bilhões</a:t>
            </a:r>
            <a:br>
              <a:rPr/>
            </a:br>
            <a:r>
              <a:rPr lang="pt-BR">
                <a:solidFill>
                  <a:schemeClr val="bg1"/>
                </a:solidFill>
              </a:rPr>
              <a:t>  </a:t>
            </a:r>
            <a:r>
              <a:rPr>
                <a:solidFill>
                  <a:schemeClr val="bg1"/>
                </a:solidFill>
              </a:rPr>
              <a:t>(</a:t>
            </a:r>
            <a:r>
              <a:rPr err="1">
                <a:solidFill>
                  <a:schemeClr val="bg1"/>
                </a:solidFill>
              </a:rPr>
              <a:t>Crescimento</a:t>
            </a:r>
            <a:r>
              <a:rPr>
                <a:solidFill>
                  <a:schemeClr val="bg1"/>
                </a:solidFill>
              </a:rPr>
              <a:t> </a:t>
            </a:r>
            <a:r>
              <a:rPr err="1">
                <a:solidFill>
                  <a:schemeClr val="bg1"/>
                </a:solidFill>
              </a:rPr>
              <a:t>previsto</a:t>
            </a:r>
            <a:r>
              <a:rPr>
                <a:solidFill>
                  <a:schemeClr val="bg1"/>
                </a:solidFill>
              </a:rPr>
              <a:t> CAGR de 6,0%)</a:t>
            </a:r>
          </a:p>
        </p:txBody>
      </p:sp>
      <p:sp>
        <p:nvSpPr>
          <p:cNvPr id="7" name="CaixaDeTexto 6">
            <a:extLst>
              <a:ext uri="{FF2B5EF4-FFF2-40B4-BE49-F238E27FC236}">
                <a16:creationId xmlns:a16="http://schemas.microsoft.com/office/drawing/2014/main" id="{6BC10083-ACA1-572E-72A6-B6BDD9874765}"/>
              </a:ext>
            </a:extLst>
          </p:cNvPr>
          <p:cNvSpPr txBox="1"/>
          <p:nvPr/>
        </p:nvSpPr>
        <p:spPr>
          <a:xfrm>
            <a:off x="6226961" y="5183706"/>
            <a:ext cx="5503958" cy="307777"/>
          </a:xfrm>
          <a:prstGeom prst="rect">
            <a:avLst/>
          </a:prstGeom>
          <a:noFill/>
        </p:spPr>
        <p:txBody>
          <a:bodyPr wrap="square">
            <a:spAutoFit/>
          </a:bodyPr>
          <a:lstStyle/>
          <a:p>
            <a:r>
              <a:rPr lang="pt-BR" sz="1400">
                <a:solidFill>
                  <a:schemeClr val="bg1"/>
                </a:solidFill>
              </a:rPr>
              <a:t>Fonte dos dados: </a:t>
            </a:r>
            <a:r>
              <a:rPr lang="pt-BR" sz="1400" err="1">
                <a:solidFill>
                  <a:schemeClr val="bg1"/>
                </a:solidFill>
              </a:rPr>
              <a:t>Valuates</a:t>
            </a:r>
            <a:r>
              <a:rPr lang="pt-BR" sz="1400">
                <a:solidFill>
                  <a:schemeClr val="bg1"/>
                </a:solidFill>
              </a:rPr>
              <a:t> Reports, LinkedIn Insights, SNS Insider</a:t>
            </a:r>
          </a:p>
        </p:txBody>
      </p:sp>
      <p:sp>
        <p:nvSpPr>
          <p:cNvPr id="10" name="CaixaDeTexto 9">
            <a:extLst>
              <a:ext uri="{FF2B5EF4-FFF2-40B4-BE49-F238E27FC236}">
                <a16:creationId xmlns:a16="http://schemas.microsoft.com/office/drawing/2014/main" id="{12395E9F-51E7-B5DF-F8A0-310DB014D4AF}"/>
              </a:ext>
            </a:extLst>
          </p:cNvPr>
          <p:cNvSpPr txBox="1"/>
          <p:nvPr/>
        </p:nvSpPr>
        <p:spPr>
          <a:xfrm>
            <a:off x="457200" y="1564703"/>
            <a:ext cx="5511003" cy="1758045"/>
          </a:xfrm>
          <a:prstGeom prst="rect">
            <a:avLst/>
          </a:prstGeom>
          <a:noFill/>
        </p:spPr>
        <p:txBody>
          <a:bodyPr wrap="square" lIns="91440" tIns="45720" rIns="91440" bIns="45720" anchor="t">
            <a:spAutoFit/>
          </a:bodyPr>
          <a:lstStyle/>
          <a:p>
            <a:pPr>
              <a:lnSpc>
                <a:spcPct val="150000"/>
              </a:lnSpc>
            </a:pPr>
            <a:r>
              <a:rPr lang="pt-BR" sz="2000" b="1">
                <a:solidFill>
                  <a:schemeClr val="bg1"/>
                </a:solidFill>
              </a:rPr>
              <a:t>Receita global de Custom PC </a:t>
            </a:r>
            <a:r>
              <a:rPr lang="pt-BR" sz="2000" b="1" err="1">
                <a:solidFill>
                  <a:schemeClr val="bg1"/>
                </a:solidFill>
              </a:rPr>
              <a:t>Builders</a:t>
            </a:r>
            <a:r>
              <a:rPr lang="pt-BR" sz="2000" b="1">
                <a:solidFill>
                  <a:schemeClr val="bg1"/>
                </a:solidFill>
              </a:rPr>
              <a:t>:</a:t>
            </a:r>
            <a:br>
              <a:rPr lang="pt-BR" b="1"/>
            </a:br>
            <a:r>
              <a:rPr lang="pt-BR">
                <a:solidFill>
                  <a:schemeClr val="bg1"/>
                </a:solidFill>
              </a:rPr>
              <a:t>  2024: US$ 1,629 milhões</a:t>
            </a:r>
            <a:br>
              <a:rPr lang="pt-BR"/>
            </a:br>
            <a:r>
              <a:rPr lang="pt-BR">
                <a:solidFill>
                  <a:schemeClr val="bg1"/>
                </a:solidFill>
              </a:rPr>
              <a:t>  2031: US$ 2,403 milhões</a:t>
            </a:r>
            <a:br>
              <a:rPr lang="pt-BR"/>
            </a:br>
            <a:r>
              <a:rPr lang="pt-BR">
                <a:solidFill>
                  <a:schemeClr val="bg1"/>
                </a:solidFill>
              </a:rPr>
              <a:t>  (Crescimento constante com CAGR de 5,7%)</a:t>
            </a:r>
          </a:p>
        </p:txBody>
      </p:sp>
      <p:pic>
        <p:nvPicPr>
          <p:cNvPr id="16" name="Imagem 15" descr="Logotipo&#10;&#10;O conteúdo gerado por IA pode estar incorreto.">
            <a:extLst>
              <a:ext uri="{FF2B5EF4-FFF2-40B4-BE49-F238E27FC236}">
                <a16:creationId xmlns:a16="http://schemas.microsoft.com/office/drawing/2014/main" id="{536CB195-6BC3-6FA3-82A3-421259B0B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90" y="6106519"/>
            <a:ext cx="1298009" cy="401387"/>
          </a:xfrm>
          <a:prstGeom prst="rect">
            <a:avLst/>
          </a:prstGeom>
        </p:spPr>
      </p:pic>
      <p:pic>
        <p:nvPicPr>
          <p:cNvPr id="12" name="Imagem 11" descr="Gráfico, Gráfico de barras&#10;&#10;O conteúdo gerado por IA pode estar incorreto.">
            <a:extLst>
              <a:ext uri="{FF2B5EF4-FFF2-40B4-BE49-F238E27FC236}">
                <a16:creationId xmlns:a16="http://schemas.microsoft.com/office/drawing/2014/main" id="{7DDCF7E5-2125-2355-405B-6A55D6570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91" y="1571297"/>
            <a:ext cx="5517097" cy="3612409"/>
          </a:xfrm>
          <a:prstGeom prst="rect">
            <a:avLst/>
          </a:prstGeom>
        </p:spPr>
      </p:pic>
      <p:sp>
        <p:nvSpPr>
          <p:cNvPr id="5" name="Espaço Reservado para Número de Slide 4">
            <a:extLst>
              <a:ext uri="{FF2B5EF4-FFF2-40B4-BE49-F238E27FC236}">
                <a16:creationId xmlns:a16="http://schemas.microsoft.com/office/drawing/2014/main" id="{4C3E91D5-9646-B17D-F696-7232CBDA9A42}"/>
              </a:ext>
            </a:extLst>
          </p:cNvPr>
          <p:cNvSpPr>
            <a:spLocks noGrp="1"/>
          </p:cNvSpPr>
          <p:nvPr>
            <p:ph type="sldNum" sz="quarter" idx="12"/>
          </p:nvPr>
        </p:nvSpPr>
        <p:spPr>
          <a:xfrm>
            <a:off x="8985509" y="6142781"/>
            <a:ext cx="2743200" cy="365125"/>
          </a:xfrm>
        </p:spPr>
        <p:txBody>
          <a:bodyPr/>
          <a:lstStyle/>
          <a:p>
            <a:fld id="{E00CA3C6-C5D5-494C-9ABC-9EEA57533968}" type="slidenum">
              <a:rPr lang="pt-BR" smtClean="0">
                <a:solidFill>
                  <a:schemeClr val="bg1"/>
                </a:solidFill>
              </a:rPr>
              <a:t>8</a:t>
            </a:fld>
            <a:endParaRPr lang="pt-BR">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1263A-3471-AF4A-2EA7-8E2A5B35D423}"/>
            </a:ext>
          </a:extLst>
        </p:cNvPr>
        <p:cNvGrpSpPr/>
        <p:nvPr/>
      </p:nvGrpSpPr>
      <p:grpSpPr>
        <a:xfrm>
          <a:off x="0" y="0"/>
          <a:ext cx="0" cy="0"/>
          <a:chOff x="0" y="0"/>
          <a:chExt cx="0" cy="0"/>
        </a:xfrm>
      </p:grpSpPr>
      <p:sp>
        <p:nvSpPr>
          <p:cNvPr id="6" name="Retângulo 5">
            <a:extLst>
              <a:ext uri="{FF2B5EF4-FFF2-40B4-BE49-F238E27FC236}">
                <a16:creationId xmlns:a16="http://schemas.microsoft.com/office/drawing/2014/main" id="{09F103D0-CF9C-C202-241D-D8308BF8D9EC}"/>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5EA0E3FA-6564-FF90-1C9E-F2CD8BD12026}"/>
              </a:ext>
            </a:extLst>
          </p:cNvPr>
          <p:cNvSpPr>
            <a:spLocks noGrp="1"/>
          </p:cNvSpPr>
          <p:nvPr>
            <p:ph type="sldNum" sz="quarter" idx="4"/>
          </p:nvPr>
        </p:nvSpPr>
        <p:spPr/>
        <p:txBody>
          <a:bodyPr/>
          <a:lstStyle/>
          <a:p>
            <a:fld id="{2F70CCD0-DC08-4722-8DB9-F9D5B94D7626}" type="slidenum">
              <a:rPr lang="pt-BR" smtClean="0">
                <a:solidFill>
                  <a:schemeClr val="bg1"/>
                </a:solidFill>
              </a:rPr>
              <a:pPr/>
              <a:t>9</a:t>
            </a:fld>
            <a:endParaRPr lang="pt-BR">
              <a:solidFill>
                <a:schemeClr val="bg1"/>
              </a:solidFill>
            </a:endParaRPr>
          </a:p>
        </p:txBody>
      </p:sp>
      <p:sp>
        <p:nvSpPr>
          <p:cNvPr id="3" name="CaixaDeTexto 2">
            <a:extLst>
              <a:ext uri="{FF2B5EF4-FFF2-40B4-BE49-F238E27FC236}">
                <a16:creationId xmlns:a16="http://schemas.microsoft.com/office/drawing/2014/main" id="{E69488C9-0969-D2C8-21D3-F9CA87464FFB}"/>
              </a:ext>
            </a:extLst>
          </p:cNvPr>
          <p:cNvSpPr txBox="1"/>
          <p:nvPr/>
        </p:nvSpPr>
        <p:spPr>
          <a:xfrm>
            <a:off x="647071" y="437747"/>
            <a:ext cx="9880484" cy="646331"/>
          </a:xfrm>
          <a:prstGeom prst="rect">
            <a:avLst/>
          </a:prstGeom>
          <a:noFill/>
        </p:spPr>
        <p:txBody>
          <a:bodyPr wrap="square" lIns="91440" tIns="45720" rIns="91440" bIns="45720" rtlCol="0" anchor="t">
            <a:spAutoFit/>
          </a:bodyPr>
          <a:lstStyle/>
          <a:p>
            <a:r>
              <a:rPr lang="pt-BR" sz="3600">
                <a:solidFill>
                  <a:schemeClr val="bg1"/>
                </a:solidFill>
                <a:latin typeface="Secular One"/>
                <a:cs typeface="Secular One"/>
              </a:rPr>
              <a:t>Qual é o impacto do nosso site no mercado?</a:t>
            </a:r>
          </a:p>
        </p:txBody>
      </p:sp>
      <p:grpSp>
        <p:nvGrpSpPr>
          <p:cNvPr id="19" name="Agrupar 18">
            <a:extLst>
              <a:ext uri="{FF2B5EF4-FFF2-40B4-BE49-F238E27FC236}">
                <a16:creationId xmlns:a16="http://schemas.microsoft.com/office/drawing/2014/main" id="{3C2ED01F-7130-F6B5-5434-0BAC35A52703}"/>
              </a:ext>
            </a:extLst>
          </p:cNvPr>
          <p:cNvGrpSpPr/>
          <p:nvPr/>
        </p:nvGrpSpPr>
        <p:grpSpPr>
          <a:xfrm>
            <a:off x="647071" y="2441538"/>
            <a:ext cx="5252780" cy="3964163"/>
            <a:chOff x="1621385" y="3276231"/>
            <a:chExt cx="4193958" cy="3057557"/>
          </a:xfrm>
        </p:grpSpPr>
        <p:pic>
          <p:nvPicPr>
            <p:cNvPr id="8" name="Imagem 7" descr="Gráfico, Gráfico de linhas&#10;&#10;O conteúdo gerado por IA pode estar incorreto.">
              <a:extLst>
                <a:ext uri="{FF2B5EF4-FFF2-40B4-BE49-F238E27FC236}">
                  <a16:creationId xmlns:a16="http://schemas.microsoft.com/office/drawing/2014/main" id="{FAD570B2-0652-1CAA-237C-0BDCD55F9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386" y="3276231"/>
              <a:ext cx="4193957" cy="2516374"/>
            </a:xfrm>
            <a:prstGeom prst="rect">
              <a:avLst/>
            </a:prstGeom>
          </p:spPr>
        </p:pic>
        <p:sp>
          <p:nvSpPr>
            <p:cNvPr id="16" name="CaixaDeTexto 15">
              <a:extLst>
                <a:ext uri="{FF2B5EF4-FFF2-40B4-BE49-F238E27FC236}">
                  <a16:creationId xmlns:a16="http://schemas.microsoft.com/office/drawing/2014/main" id="{25F1455D-6CDC-0B0E-3570-310889FC2099}"/>
                </a:ext>
              </a:extLst>
            </p:cNvPr>
            <p:cNvSpPr txBox="1"/>
            <p:nvPr/>
          </p:nvSpPr>
          <p:spPr>
            <a:xfrm>
              <a:off x="1621385" y="5789151"/>
              <a:ext cx="4193957" cy="544637"/>
            </a:xfrm>
            <a:prstGeom prst="rect">
              <a:avLst/>
            </a:prstGeom>
            <a:noFill/>
          </p:spPr>
          <p:txBody>
            <a:bodyPr wrap="square">
              <a:spAutoFit/>
            </a:bodyPr>
            <a:lstStyle/>
            <a:p>
              <a:r>
                <a:rPr lang="pt-BR" sz="1100" b="1">
                  <a:solidFill>
                    <a:schemeClr val="bg1"/>
                  </a:solidFill>
                </a:rPr>
                <a:t>Fontes:</a:t>
              </a:r>
              <a:br>
                <a:rPr lang="pt-BR" sz="1100">
                  <a:solidFill>
                    <a:schemeClr val="bg1"/>
                  </a:solidFill>
                </a:rPr>
              </a:br>
              <a:r>
                <a:rPr lang="pt-BR" sz="1100">
                  <a:solidFill>
                    <a:schemeClr val="bg1"/>
                  </a:solidFill>
                </a:rPr>
                <a:t>Google </a:t>
              </a:r>
              <a:r>
                <a:rPr lang="pt-BR" sz="1100" err="1">
                  <a:solidFill>
                    <a:schemeClr val="bg1"/>
                  </a:solidFill>
                </a:rPr>
                <a:t>AdSense</a:t>
              </a:r>
              <a:r>
                <a:rPr lang="pt-BR" sz="1100">
                  <a:solidFill>
                    <a:schemeClr val="bg1"/>
                  </a:solidFill>
                </a:rPr>
                <a:t>, </a:t>
              </a:r>
              <a:r>
                <a:rPr lang="pt-BR" sz="1100" err="1">
                  <a:solidFill>
                    <a:schemeClr val="bg1"/>
                  </a:solidFill>
                </a:rPr>
                <a:t>WordStream</a:t>
              </a:r>
              <a:r>
                <a:rPr lang="pt-BR" sz="1100">
                  <a:solidFill>
                    <a:schemeClr val="bg1"/>
                  </a:solidFill>
                </a:rPr>
                <a:t>, </a:t>
              </a:r>
              <a:r>
                <a:rPr lang="pt-BR" sz="1100" err="1">
                  <a:solidFill>
                    <a:schemeClr val="bg1"/>
                  </a:solidFill>
                </a:rPr>
                <a:t>Amazon</a:t>
              </a:r>
              <a:r>
                <a:rPr lang="pt-BR" sz="1100">
                  <a:solidFill>
                    <a:schemeClr val="bg1"/>
                  </a:solidFill>
                </a:rPr>
                <a:t> Afiliados, Kabum </a:t>
              </a:r>
              <a:r>
                <a:rPr lang="pt-BR" sz="1100" err="1">
                  <a:solidFill>
                    <a:schemeClr val="bg1"/>
                  </a:solidFill>
                </a:rPr>
                <a:t>Ads</a:t>
              </a:r>
              <a:r>
                <a:rPr lang="pt-BR" sz="1100">
                  <a:solidFill>
                    <a:schemeClr val="bg1"/>
                  </a:solidFill>
                </a:rPr>
                <a:t>, </a:t>
              </a:r>
              <a:r>
                <a:rPr lang="pt-BR" sz="1100" err="1">
                  <a:solidFill>
                    <a:schemeClr val="bg1"/>
                  </a:solidFill>
                </a:rPr>
                <a:t>Pichau</a:t>
              </a:r>
              <a:r>
                <a:rPr lang="pt-BR" sz="1100">
                  <a:solidFill>
                    <a:schemeClr val="bg1"/>
                  </a:solidFill>
                </a:rPr>
                <a:t> Arena, </a:t>
              </a:r>
              <a:r>
                <a:rPr lang="pt-BR" sz="1100" err="1">
                  <a:solidFill>
                    <a:schemeClr val="bg1"/>
                  </a:solidFill>
                </a:rPr>
                <a:t>Valuates</a:t>
              </a:r>
              <a:r>
                <a:rPr lang="pt-BR" sz="1100">
                  <a:solidFill>
                    <a:schemeClr val="bg1"/>
                  </a:solidFill>
                </a:rPr>
                <a:t> Reports, SNS Insider</a:t>
              </a:r>
            </a:p>
          </p:txBody>
        </p:sp>
      </p:grpSp>
      <p:grpSp>
        <p:nvGrpSpPr>
          <p:cNvPr id="20" name="Agrupar 19">
            <a:extLst>
              <a:ext uri="{FF2B5EF4-FFF2-40B4-BE49-F238E27FC236}">
                <a16:creationId xmlns:a16="http://schemas.microsoft.com/office/drawing/2014/main" id="{3C7D59EE-7570-786F-E819-2FD21775B2AF}"/>
              </a:ext>
            </a:extLst>
          </p:cNvPr>
          <p:cNvGrpSpPr/>
          <p:nvPr/>
        </p:nvGrpSpPr>
        <p:grpSpPr>
          <a:xfrm>
            <a:off x="6357841" y="2439769"/>
            <a:ext cx="5279055" cy="3979069"/>
            <a:chOff x="7226273" y="1959495"/>
            <a:chExt cx="4193957" cy="3113084"/>
          </a:xfrm>
        </p:grpSpPr>
        <p:sp>
          <p:nvSpPr>
            <p:cNvPr id="21" name="CaixaDeTexto 20">
              <a:extLst>
                <a:ext uri="{FF2B5EF4-FFF2-40B4-BE49-F238E27FC236}">
                  <a16:creationId xmlns:a16="http://schemas.microsoft.com/office/drawing/2014/main" id="{E6C41E50-65DF-3FC9-1AA8-DB932E8B4B09}"/>
                </a:ext>
              </a:extLst>
            </p:cNvPr>
            <p:cNvSpPr txBox="1"/>
            <p:nvPr/>
          </p:nvSpPr>
          <p:spPr>
            <a:xfrm>
              <a:off x="7226273" y="4472415"/>
              <a:ext cx="4193957" cy="600164"/>
            </a:xfrm>
            <a:prstGeom prst="rect">
              <a:avLst/>
            </a:prstGeom>
            <a:noFill/>
          </p:spPr>
          <p:txBody>
            <a:bodyPr wrap="square">
              <a:spAutoFit/>
            </a:bodyPr>
            <a:lstStyle/>
            <a:p>
              <a:r>
                <a:rPr lang="pt-BR" sz="1100" b="1">
                  <a:solidFill>
                    <a:schemeClr val="bg1"/>
                  </a:solidFill>
                </a:rPr>
                <a:t>Fontes:</a:t>
              </a:r>
              <a:br>
                <a:rPr lang="pt-BR" sz="1100">
                  <a:solidFill>
                    <a:schemeClr val="bg1"/>
                  </a:solidFill>
                </a:rPr>
              </a:br>
              <a:r>
                <a:rPr lang="en-US" sz="1100">
                  <a:solidFill>
                    <a:schemeClr val="bg1"/>
                  </a:solidFill>
                </a:rPr>
                <a:t>Google Ads Benchmarks, </a:t>
              </a:r>
              <a:r>
                <a:rPr lang="en-US" sz="1100" err="1">
                  <a:solidFill>
                    <a:schemeClr val="bg1"/>
                  </a:solidFill>
                </a:rPr>
                <a:t>WordStream</a:t>
              </a:r>
              <a:r>
                <a:rPr lang="en-US" sz="1100">
                  <a:solidFill>
                    <a:schemeClr val="bg1"/>
                  </a:solidFill>
                </a:rPr>
                <a:t>, Valuates Reports, SNS Insider, Afiliados Amazon, </a:t>
              </a:r>
              <a:r>
                <a:rPr lang="en-US" sz="1100" err="1">
                  <a:solidFill>
                    <a:schemeClr val="bg1"/>
                  </a:solidFill>
                </a:rPr>
                <a:t>Kabum</a:t>
              </a:r>
              <a:r>
                <a:rPr lang="en-US" sz="1100">
                  <a:solidFill>
                    <a:schemeClr val="bg1"/>
                  </a:solidFill>
                </a:rPr>
                <a:t> Ads</a:t>
              </a:r>
              <a:endParaRPr lang="pt-BR" sz="1100">
                <a:solidFill>
                  <a:schemeClr val="bg1"/>
                </a:solidFill>
              </a:endParaRPr>
            </a:p>
          </p:txBody>
        </p:sp>
        <p:pic>
          <p:nvPicPr>
            <p:cNvPr id="22" name="Imagem 21" descr="Gráfico, Gráfico de linhas&#10;&#10;O conteúdo gerado por IA pode estar incorreto.">
              <a:extLst>
                <a:ext uri="{FF2B5EF4-FFF2-40B4-BE49-F238E27FC236}">
                  <a16:creationId xmlns:a16="http://schemas.microsoft.com/office/drawing/2014/main" id="{2DFB76E2-CF87-BE26-3257-7A08F68E8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592" y="1959495"/>
              <a:ext cx="4011319" cy="2507074"/>
            </a:xfrm>
            <a:prstGeom prst="rect">
              <a:avLst/>
            </a:prstGeom>
          </p:spPr>
        </p:pic>
      </p:grpSp>
      <p:sp>
        <p:nvSpPr>
          <p:cNvPr id="24" name="CaixaDeTexto 23">
            <a:extLst>
              <a:ext uri="{FF2B5EF4-FFF2-40B4-BE49-F238E27FC236}">
                <a16:creationId xmlns:a16="http://schemas.microsoft.com/office/drawing/2014/main" id="{CA47475F-A36E-694E-2AF2-D66D4F93A2F6}"/>
              </a:ext>
            </a:extLst>
          </p:cNvPr>
          <p:cNvSpPr txBox="1"/>
          <p:nvPr/>
        </p:nvSpPr>
        <p:spPr>
          <a:xfrm>
            <a:off x="647071" y="1248951"/>
            <a:ext cx="5095124" cy="1200329"/>
          </a:xfrm>
          <a:prstGeom prst="rect">
            <a:avLst/>
          </a:prstGeom>
          <a:noFill/>
        </p:spPr>
        <p:txBody>
          <a:bodyPr wrap="square" lIns="91440" tIns="45720" rIns="91440" bIns="45720" anchor="t">
            <a:spAutoFit/>
          </a:bodyPr>
          <a:lstStyle/>
          <a:p>
            <a:pPr algn="just"/>
            <a:r>
              <a:rPr lang="pt-BR">
                <a:solidFill>
                  <a:schemeClr val="bg1"/>
                </a:solidFill>
              </a:rPr>
              <a:t>É possível observar um crescimento constante da receita com </a:t>
            </a:r>
            <a:r>
              <a:rPr lang="pt-BR" b="1">
                <a:solidFill>
                  <a:schemeClr val="bg1"/>
                </a:solidFill>
              </a:rPr>
              <a:t>custos fixos muito baixos</a:t>
            </a:r>
            <a:r>
              <a:rPr lang="pt-BR">
                <a:solidFill>
                  <a:schemeClr val="bg1"/>
                </a:solidFill>
              </a:rPr>
              <a:t>, o que garante </a:t>
            </a:r>
            <a:r>
              <a:rPr lang="pt-BR" b="1">
                <a:solidFill>
                  <a:schemeClr val="bg1"/>
                </a:solidFill>
              </a:rPr>
              <a:t>alta lucratividade e escalabilidade</a:t>
            </a:r>
            <a:r>
              <a:rPr lang="pt-BR">
                <a:solidFill>
                  <a:schemeClr val="bg1"/>
                </a:solidFill>
              </a:rPr>
              <a:t> do modelo.</a:t>
            </a:r>
          </a:p>
        </p:txBody>
      </p:sp>
      <p:sp>
        <p:nvSpPr>
          <p:cNvPr id="26" name="CaixaDeTexto 25">
            <a:extLst>
              <a:ext uri="{FF2B5EF4-FFF2-40B4-BE49-F238E27FC236}">
                <a16:creationId xmlns:a16="http://schemas.microsoft.com/office/drawing/2014/main" id="{9762F6A0-87BA-B4F8-12E5-056B42A589E9}"/>
              </a:ext>
            </a:extLst>
          </p:cNvPr>
          <p:cNvSpPr txBox="1"/>
          <p:nvPr/>
        </p:nvSpPr>
        <p:spPr>
          <a:xfrm>
            <a:off x="6449806" y="1248951"/>
            <a:ext cx="5095123" cy="1200329"/>
          </a:xfrm>
          <a:prstGeom prst="rect">
            <a:avLst/>
          </a:prstGeom>
          <a:noFill/>
        </p:spPr>
        <p:txBody>
          <a:bodyPr wrap="square" lIns="91440" tIns="45720" rIns="91440" bIns="45720" anchor="t">
            <a:spAutoFit/>
          </a:bodyPr>
          <a:lstStyle/>
          <a:p>
            <a:pPr algn="just"/>
            <a:r>
              <a:rPr lang="pt-BR">
                <a:solidFill>
                  <a:schemeClr val="bg1"/>
                </a:solidFill>
              </a:rPr>
              <a:t>O destaque no ponto inicial indica que o </a:t>
            </a:r>
            <a:r>
              <a:rPr lang="pt-BR" b="1">
                <a:solidFill>
                  <a:schemeClr val="bg1"/>
                </a:solidFill>
              </a:rPr>
              <a:t>retorno sobre o investimento (ROI)</a:t>
            </a:r>
            <a:r>
              <a:rPr lang="pt-BR">
                <a:solidFill>
                  <a:schemeClr val="bg1"/>
                </a:solidFill>
              </a:rPr>
              <a:t> ocorre em </a:t>
            </a:r>
            <a:r>
              <a:rPr lang="pt-BR" b="1">
                <a:solidFill>
                  <a:schemeClr val="bg1"/>
                </a:solidFill>
              </a:rPr>
              <a:t>menos de 1 mês</a:t>
            </a:r>
            <a:r>
              <a:rPr lang="pt-BR">
                <a:solidFill>
                  <a:schemeClr val="bg1"/>
                </a:solidFill>
              </a:rPr>
              <a:t>, o que comprova a </a:t>
            </a:r>
            <a:r>
              <a:rPr lang="pt-BR" b="1">
                <a:solidFill>
                  <a:schemeClr val="bg1"/>
                </a:solidFill>
              </a:rPr>
              <a:t>viabilidade imediata</a:t>
            </a:r>
            <a:r>
              <a:rPr lang="pt-BR">
                <a:solidFill>
                  <a:schemeClr val="bg1"/>
                </a:solidFill>
              </a:rPr>
              <a:t> e o forte potencial de retorno do projeto.</a:t>
            </a:r>
            <a:endParaRPr lang="pt-BR"/>
          </a:p>
        </p:txBody>
      </p:sp>
    </p:spTree>
    <p:extLst>
      <p:ext uri="{BB962C8B-B14F-4D97-AF65-F5344CB8AC3E}">
        <p14:creationId xmlns:p14="http://schemas.microsoft.com/office/powerpoint/2010/main" val="2564166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37</Slides>
  <Notes>3</Notes>
  <HiddenSlides>0</HiddenSlides>
  <ScaleCrop>false</ScaleCrop>
  <HeadingPairs>
    <vt:vector size="4" baseType="variant">
      <vt:variant>
        <vt:lpstr>Tema</vt:lpstr>
      </vt:variant>
      <vt:variant>
        <vt:i4>1</vt:i4>
      </vt:variant>
      <vt:variant>
        <vt:lpstr>Títulos de slides</vt:lpstr>
      </vt:variant>
      <vt:variant>
        <vt:i4>37</vt:i4>
      </vt:variant>
    </vt:vector>
  </HeadingPairs>
  <TitlesOfParts>
    <vt:vector size="38" baseType="lpstr">
      <vt:lpstr>Tema do Office</vt:lpstr>
      <vt:lpstr>Apresentação do PowerPoint</vt:lpstr>
      <vt:lpstr>MONTAGEM DE PC ONLINE</vt:lpstr>
      <vt:lpstr>Apresentação do PowerPoint</vt:lpstr>
      <vt:lpstr>Apresentação do PowerPoint</vt:lpstr>
      <vt:lpstr>Apresentação do PowerPoint</vt:lpstr>
      <vt:lpstr>Apresentação do PowerPoint</vt:lpstr>
      <vt:lpstr>Apresentação do PowerPoint</vt:lpstr>
      <vt:lpstr>Evolução do Mercado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REFERÊNCIAS</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CAUA GABRIEL SANTOS BARROS</dc:creator>
  <cp:revision>286</cp:revision>
  <dcterms:created xsi:type="dcterms:W3CDTF">2025-06-27T18:10:36Z</dcterms:created>
  <dcterms:modified xsi:type="dcterms:W3CDTF">2025-07-12T00:55:48Z</dcterms:modified>
</cp:coreProperties>
</file>